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02" r:id="rId26"/>
    <p:sldId id="279" r:id="rId27"/>
    <p:sldId id="280" r:id="rId28"/>
    <p:sldId id="303" r:id="rId29"/>
    <p:sldId id="304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5" r:id="rId4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4BD1E-1838-4FC3-B25B-49DBE2DC1F0C}" v="10" dt="2024-11-04T08:21:22.2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39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Berlin" userId="ce2f1d3b-d615-48db-be85-6a39dd20f7e0" providerId="ADAL" clId="{2B4B44D6-580B-49D4-9044-3993C6958967}"/>
    <pc:docChg chg="delSld">
      <pc:chgData name="Marina Berlin" userId="ce2f1d3b-d615-48db-be85-6a39dd20f7e0" providerId="ADAL" clId="{2B4B44D6-580B-49D4-9044-3993C6958967}" dt="2024-03-07T16:48:22.009" v="0" actId="2696"/>
      <pc:docMkLst>
        <pc:docMk/>
      </pc:docMkLst>
      <pc:sldChg chg="del">
        <pc:chgData name="Marina Berlin" userId="ce2f1d3b-d615-48db-be85-6a39dd20f7e0" providerId="ADAL" clId="{2B4B44D6-580B-49D4-9044-3993C6958967}" dt="2024-03-07T16:48:22.009" v="0" actId="2696"/>
        <pc:sldMkLst>
          <pc:docMk/>
          <pc:sldMk cId="0" sldId="299"/>
        </pc:sldMkLst>
      </pc:sldChg>
    </pc:docChg>
  </pc:docChgLst>
  <pc:docChgLst>
    <pc:chgData name="Marina Berlin" userId="ce2f1d3b-d615-48db-be85-6a39dd20f7e0" providerId="ADAL" clId="{3C984992-C10B-4613-A4F8-437275044EB0}"/>
    <pc:docChg chg="custSel modSld">
      <pc:chgData name="Marina Berlin" userId="ce2f1d3b-d615-48db-be85-6a39dd20f7e0" providerId="ADAL" clId="{3C984992-C10B-4613-A4F8-437275044EB0}" dt="2024-02-07T08:59:44.703" v="332" actId="20577"/>
      <pc:docMkLst>
        <pc:docMk/>
      </pc:docMkLst>
      <pc:sldChg chg="modSp mod">
        <pc:chgData name="Marina Berlin" userId="ce2f1d3b-d615-48db-be85-6a39dd20f7e0" providerId="ADAL" clId="{3C984992-C10B-4613-A4F8-437275044EB0}" dt="2024-02-07T08:36:59.018" v="54" actId="20577"/>
        <pc:sldMkLst>
          <pc:docMk/>
          <pc:sldMk cId="0" sldId="270"/>
        </pc:sldMkLst>
        <pc:spChg chg="mod">
          <ac:chgData name="Marina Berlin" userId="ce2f1d3b-d615-48db-be85-6a39dd20f7e0" providerId="ADAL" clId="{3C984992-C10B-4613-A4F8-437275044EB0}" dt="2024-02-07T08:36:59.018" v="54" actId="20577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C984992-C10B-4613-A4F8-437275044EB0}" dt="2024-02-07T08:38:08.055" v="74" actId="20577"/>
        <pc:sldMkLst>
          <pc:docMk/>
          <pc:sldMk cId="0" sldId="274"/>
        </pc:sldMkLst>
        <pc:spChg chg="mod">
          <ac:chgData name="Marina Berlin" userId="ce2f1d3b-d615-48db-be85-6a39dd20f7e0" providerId="ADAL" clId="{3C984992-C10B-4613-A4F8-437275044EB0}" dt="2024-02-07T08:37:53.693" v="66" actId="14100"/>
          <ac:spMkLst>
            <pc:docMk/>
            <pc:sldMk cId="0" sldId="274"/>
            <ac:spMk id="2" creationId="{00000000-0000-0000-0000-000000000000}"/>
          </ac:spMkLst>
        </pc:spChg>
        <pc:spChg chg="mod">
          <ac:chgData name="Marina Berlin" userId="ce2f1d3b-d615-48db-be85-6a39dd20f7e0" providerId="ADAL" clId="{3C984992-C10B-4613-A4F8-437275044EB0}" dt="2024-02-07T08:38:08.055" v="74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Marina Berlin" userId="ce2f1d3b-d615-48db-be85-6a39dd20f7e0" providerId="ADAL" clId="{3C984992-C10B-4613-A4F8-437275044EB0}" dt="2024-02-07T08:38:52.603" v="85" actId="20577"/>
        <pc:sldMkLst>
          <pc:docMk/>
          <pc:sldMk cId="0" sldId="279"/>
        </pc:sldMkLst>
        <pc:spChg chg="mod">
          <ac:chgData name="Marina Berlin" userId="ce2f1d3b-d615-48db-be85-6a39dd20f7e0" providerId="ADAL" clId="{3C984992-C10B-4613-A4F8-437275044EB0}" dt="2024-02-07T08:38:52.603" v="85" actId="20577"/>
          <ac:spMkLst>
            <pc:docMk/>
            <pc:sldMk cId="0" sldId="279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C984992-C10B-4613-A4F8-437275044EB0}" dt="2024-02-07T08:40:47.327" v="124" actId="20577"/>
        <pc:sldMkLst>
          <pc:docMk/>
          <pc:sldMk cId="0" sldId="280"/>
        </pc:sldMkLst>
        <pc:spChg chg="mod">
          <ac:chgData name="Marina Berlin" userId="ce2f1d3b-d615-48db-be85-6a39dd20f7e0" providerId="ADAL" clId="{3C984992-C10B-4613-A4F8-437275044EB0}" dt="2024-02-07T08:40:47.327" v="124" actId="20577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C984992-C10B-4613-A4F8-437275044EB0}" dt="2024-02-07T08:42:08.841" v="126" actId="20577"/>
        <pc:sldMkLst>
          <pc:docMk/>
          <pc:sldMk cId="2953707149" sldId="303"/>
        </pc:sldMkLst>
        <pc:graphicFrameChg chg="modGraphic">
          <ac:chgData name="Marina Berlin" userId="ce2f1d3b-d615-48db-be85-6a39dd20f7e0" providerId="ADAL" clId="{3C984992-C10B-4613-A4F8-437275044EB0}" dt="2024-02-07T08:42:08.841" v="126" actId="20577"/>
          <ac:graphicFrameMkLst>
            <pc:docMk/>
            <pc:sldMk cId="2953707149" sldId="303"/>
            <ac:graphicFrameMk id="11" creationId="{66CA9166-0ECD-08A7-2ECE-0A1DBA116DD7}"/>
          </ac:graphicFrameMkLst>
        </pc:graphicFrameChg>
      </pc:sldChg>
      <pc:sldChg chg="modSp mod">
        <pc:chgData name="Marina Berlin" userId="ce2f1d3b-d615-48db-be85-6a39dd20f7e0" providerId="ADAL" clId="{3C984992-C10B-4613-A4F8-437275044EB0}" dt="2024-02-07T08:59:44.703" v="332" actId="20577"/>
        <pc:sldMkLst>
          <pc:docMk/>
          <pc:sldMk cId="2178999586" sldId="305"/>
        </pc:sldMkLst>
        <pc:spChg chg="mod">
          <ac:chgData name="Marina Berlin" userId="ce2f1d3b-d615-48db-be85-6a39dd20f7e0" providerId="ADAL" clId="{3C984992-C10B-4613-A4F8-437275044EB0}" dt="2024-02-07T08:43:35.668" v="127" actId="20577"/>
          <ac:spMkLst>
            <pc:docMk/>
            <pc:sldMk cId="2178999586" sldId="305"/>
            <ac:spMk id="9" creationId="{00000000-0000-0000-0000-000000000000}"/>
          </ac:spMkLst>
        </pc:spChg>
        <pc:spChg chg="mod">
          <ac:chgData name="Marina Berlin" userId="ce2f1d3b-d615-48db-be85-6a39dd20f7e0" providerId="ADAL" clId="{3C984992-C10B-4613-A4F8-437275044EB0}" dt="2024-02-07T08:59:44.703" v="332" actId="20577"/>
          <ac:spMkLst>
            <pc:docMk/>
            <pc:sldMk cId="2178999586" sldId="305"/>
            <ac:spMk id="11" creationId="{00000000-0000-0000-0000-000000000000}"/>
          </ac:spMkLst>
        </pc:spChg>
      </pc:sldChg>
    </pc:docChg>
  </pc:docChgLst>
  <pc:docChgLst>
    <pc:chgData name="Celine Boulay" userId="7dfdb6bf-28a1-4b41-9c49-5660535ed743" providerId="ADAL" clId="{21D4BD1E-1838-4FC3-B25B-49DBE2DC1F0C}"/>
    <pc:docChg chg="undo custSel modSld">
      <pc:chgData name="Celine Boulay" userId="7dfdb6bf-28a1-4b41-9c49-5660535ed743" providerId="ADAL" clId="{21D4BD1E-1838-4FC3-B25B-49DBE2DC1F0C}" dt="2024-11-04T08:24:06.728" v="249" actId="255"/>
      <pc:docMkLst>
        <pc:docMk/>
      </pc:docMkLst>
      <pc:sldChg chg="modSp mod">
        <pc:chgData name="Celine Boulay" userId="7dfdb6bf-28a1-4b41-9c49-5660535ed743" providerId="ADAL" clId="{21D4BD1E-1838-4FC3-B25B-49DBE2DC1F0C}" dt="2024-11-04T08:17:22.340" v="61" actId="20577"/>
        <pc:sldMkLst>
          <pc:docMk/>
          <pc:sldMk cId="0" sldId="277"/>
        </pc:sldMkLst>
        <pc:graphicFrameChg chg="mod modGraphic">
          <ac:chgData name="Celine Boulay" userId="7dfdb6bf-28a1-4b41-9c49-5660535ed743" providerId="ADAL" clId="{21D4BD1E-1838-4FC3-B25B-49DBE2DC1F0C}" dt="2024-11-04T08:17:22.340" v="61" actId="20577"/>
          <ac:graphicFrameMkLst>
            <pc:docMk/>
            <pc:sldMk cId="0" sldId="277"/>
            <ac:graphicFrameMk id="12" creationId="{0A7E20F5-D163-AD4E-DD85-6E6D1C1555D6}"/>
          </ac:graphicFrameMkLst>
        </pc:graphicFrameChg>
      </pc:sldChg>
      <pc:sldChg chg="modSp mod">
        <pc:chgData name="Celine Boulay" userId="7dfdb6bf-28a1-4b41-9c49-5660535ed743" providerId="ADAL" clId="{21D4BD1E-1838-4FC3-B25B-49DBE2DC1F0C}" dt="2024-11-04T08:19:59.426" v="149" actId="14100"/>
        <pc:sldMkLst>
          <pc:docMk/>
          <pc:sldMk cId="1850191767" sldId="302"/>
        </pc:sldMkLst>
        <pc:spChg chg="mod">
          <ac:chgData name="Celine Boulay" userId="7dfdb6bf-28a1-4b41-9c49-5660535ed743" providerId="ADAL" clId="{21D4BD1E-1838-4FC3-B25B-49DBE2DC1F0C}" dt="2024-11-04T08:19:59.426" v="149" actId="14100"/>
          <ac:spMkLst>
            <pc:docMk/>
            <pc:sldMk cId="1850191767" sldId="302"/>
            <ac:spMk id="7" creationId="{C03CE641-7E9A-F98A-C336-A70EF6573050}"/>
          </ac:spMkLst>
        </pc:spChg>
        <pc:graphicFrameChg chg="mod modGraphic">
          <ac:chgData name="Celine Boulay" userId="7dfdb6bf-28a1-4b41-9c49-5660535ed743" providerId="ADAL" clId="{21D4BD1E-1838-4FC3-B25B-49DBE2DC1F0C}" dt="2024-11-04T08:19:40.266" v="144" actId="20577"/>
          <ac:graphicFrameMkLst>
            <pc:docMk/>
            <pc:sldMk cId="1850191767" sldId="302"/>
            <ac:graphicFrameMk id="8" creationId="{BC240011-0B11-B686-995D-D2216D9997B9}"/>
          </ac:graphicFrameMkLst>
        </pc:graphicFrameChg>
      </pc:sldChg>
      <pc:sldChg chg="modSp mod">
        <pc:chgData name="Celine Boulay" userId="7dfdb6bf-28a1-4b41-9c49-5660535ed743" providerId="ADAL" clId="{21D4BD1E-1838-4FC3-B25B-49DBE2DC1F0C}" dt="2024-11-04T08:21:23.149" v="190" actId="20577"/>
        <pc:sldMkLst>
          <pc:docMk/>
          <pc:sldMk cId="2953707149" sldId="303"/>
        </pc:sldMkLst>
        <pc:graphicFrameChg chg="mod modGraphic">
          <ac:chgData name="Celine Boulay" userId="7dfdb6bf-28a1-4b41-9c49-5660535ed743" providerId="ADAL" clId="{21D4BD1E-1838-4FC3-B25B-49DBE2DC1F0C}" dt="2024-11-04T08:21:23.149" v="190" actId="20577"/>
          <ac:graphicFrameMkLst>
            <pc:docMk/>
            <pc:sldMk cId="2953707149" sldId="303"/>
            <ac:graphicFrameMk id="11" creationId="{66CA9166-0ECD-08A7-2ECE-0A1DBA116DD7}"/>
          </ac:graphicFrameMkLst>
        </pc:graphicFrameChg>
      </pc:sldChg>
      <pc:sldChg chg="modSp mod">
        <pc:chgData name="Celine Boulay" userId="7dfdb6bf-28a1-4b41-9c49-5660535ed743" providerId="ADAL" clId="{21D4BD1E-1838-4FC3-B25B-49DBE2DC1F0C}" dt="2024-11-04T08:24:06.728" v="249" actId="255"/>
        <pc:sldMkLst>
          <pc:docMk/>
          <pc:sldMk cId="3839370165" sldId="304"/>
        </pc:sldMkLst>
        <pc:spChg chg="mod">
          <ac:chgData name="Celine Boulay" userId="7dfdb6bf-28a1-4b41-9c49-5660535ed743" providerId="ADAL" clId="{21D4BD1E-1838-4FC3-B25B-49DBE2DC1F0C}" dt="2024-11-04T08:24:06.728" v="249" actId="255"/>
          <ac:spMkLst>
            <pc:docMk/>
            <pc:sldMk cId="3839370165" sldId="304"/>
            <ac:spMk id="7" creationId="{C03CE641-7E9A-F98A-C336-A70EF6573050}"/>
          </ac:spMkLst>
        </pc:spChg>
        <pc:graphicFrameChg chg="modGraphic">
          <ac:chgData name="Celine Boulay" userId="7dfdb6bf-28a1-4b41-9c49-5660535ed743" providerId="ADAL" clId="{21D4BD1E-1838-4FC3-B25B-49DBE2DC1F0C}" dt="2024-11-04T08:24:00.101" v="248" actId="20577"/>
          <ac:graphicFrameMkLst>
            <pc:docMk/>
            <pc:sldMk cId="3839370165" sldId="304"/>
            <ac:graphicFrameMk id="8" creationId="{5DD4CC19-7BD7-110A-85C2-CF75D25AC378}"/>
          </ac:graphicFrameMkLst>
        </pc:graphicFrameChg>
      </pc:sldChg>
    </pc:docChg>
  </pc:docChgLst>
  <pc:docChgLst>
    <pc:chgData name="Marina Berlin" userId="ce2f1d3b-d615-48db-be85-6a39dd20f7e0" providerId="ADAL" clId="{39008028-5ED8-43CF-9EB4-981A6992F2F0}"/>
    <pc:docChg chg="undo custSel addSld delSld modSld sldOrd">
      <pc:chgData name="Marina Berlin" userId="ce2f1d3b-d615-48db-be85-6a39dd20f7e0" providerId="ADAL" clId="{39008028-5ED8-43CF-9EB4-981A6992F2F0}" dt="2024-01-21T11:51:02.958" v="2875" actId="20577"/>
      <pc:docMkLst>
        <pc:docMk/>
      </pc:docMkLst>
      <pc:sldChg chg="modSp mod">
        <pc:chgData name="Marina Berlin" userId="ce2f1d3b-d615-48db-be85-6a39dd20f7e0" providerId="ADAL" clId="{39008028-5ED8-43CF-9EB4-981A6992F2F0}" dt="2024-01-10T13:25:51.913" v="2310" actId="2711"/>
        <pc:sldMkLst>
          <pc:docMk/>
          <pc:sldMk cId="0" sldId="256"/>
        </pc:sldMkLst>
        <pc:spChg chg="mod">
          <ac:chgData name="Marina Berlin" userId="ce2f1d3b-d615-48db-be85-6a39dd20f7e0" providerId="ADAL" clId="{39008028-5ED8-43CF-9EB4-981A6992F2F0}" dt="2024-01-10T13:25:51.913" v="2310" actId="2711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27:08.832" v="2318" actId="1076"/>
        <pc:sldMkLst>
          <pc:docMk/>
          <pc:sldMk cId="0" sldId="257"/>
        </pc:sldMkLst>
        <pc:spChg chg="mod">
          <ac:chgData name="Marina Berlin" userId="ce2f1d3b-d615-48db-be85-6a39dd20f7e0" providerId="ADAL" clId="{39008028-5ED8-43CF-9EB4-981A6992F2F0}" dt="2024-01-10T13:27:08.832" v="2318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6:05.807" v="2311" actId="20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6:11.552" v="2312" actId="207"/>
          <ac:spMkLst>
            <pc:docMk/>
            <pc:sldMk cId="0" sldId="257"/>
            <ac:spMk id="13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28:33.175" v="2328" actId="207"/>
        <pc:sldMkLst>
          <pc:docMk/>
          <pc:sldMk cId="0" sldId="258"/>
        </pc:sldMkLst>
        <pc:spChg chg="mod">
          <ac:chgData name="Marina Berlin" userId="ce2f1d3b-d615-48db-be85-6a39dd20f7e0" providerId="ADAL" clId="{39008028-5ED8-43CF-9EB4-981A6992F2F0}" dt="2024-01-10T13:28:33.175" v="2328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6:24.701" v="2313" actId="207"/>
          <ac:spMkLst>
            <pc:docMk/>
            <pc:sldMk cId="0" sldId="258"/>
            <ac:spMk id="6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6:32.221" v="2314" actId="207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28:49.238" v="2331" actId="207"/>
        <pc:sldMkLst>
          <pc:docMk/>
          <pc:sldMk cId="0" sldId="259"/>
        </pc:sldMkLst>
        <pc:spChg chg="mod">
          <ac:chgData name="Marina Berlin" userId="ce2f1d3b-d615-48db-be85-6a39dd20f7e0" providerId="ADAL" clId="{39008028-5ED8-43CF-9EB4-981A6992F2F0}" dt="2024-01-10T13:28:41.231" v="2330" actId="207"/>
          <ac:spMkLst>
            <pc:docMk/>
            <pc:sldMk cId="0" sldId="259"/>
            <ac:spMk id="9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8:49.238" v="2331" actId="207"/>
          <ac:spMkLst>
            <pc:docMk/>
            <pc:sldMk cId="0" sldId="259"/>
            <ac:spMk id="11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29:16.246" v="2333" actId="255"/>
        <pc:sldMkLst>
          <pc:docMk/>
          <pc:sldMk cId="0" sldId="260"/>
        </pc:sldMkLst>
        <pc:spChg chg="mod">
          <ac:chgData name="Marina Berlin" userId="ce2f1d3b-d615-48db-be85-6a39dd20f7e0" providerId="ADAL" clId="{39008028-5ED8-43CF-9EB4-981A6992F2F0}" dt="2024-01-10T13:29:04.550" v="2332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9:16.246" v="2333" actId="255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29:36.638" v="2334" actId="207"/>
        <pc:sldMkLst>
          <pc:docMk/>
          <pc:sldMk cId="0" sldId="261"/>
        </pc:sldMkLst>
        <pc:spChg chg="mod">
          <ac:chgData name="Marina Berlin" userId="ce2f1d3b-d615-48db-be85-6a39dd20f7e0" providerId="ADAL" clId="{39008028-5ED8-43CF-9EB4-981A6992F2F0}" dt="2024-01-10T13:29:36.638" v="2334" actId="207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0:10.493" v="2337" actId="207"/>
        <pc:sldMkLst>
          <pc:docMk/>
          <pc:sldMk cId="0" sldId="262"/>
        </pc:sldMkLst>
        <pc:spChg chg="mod">
          <ac:chgData name="Marina Berlin" userId="ce2f1d3b-d615-48db-be85-6a39dd20f7e0" providerId="ADAL" clId="{39008028-5ED8-43CF-9EB4-981A6992F2F0}" dt="2024-01-10T13:29:49.525" v="2335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0:10.493" v="2337" actId="207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0:48.459" v="2340" actId="207"/>
        <pc:sldMkLst>
          <pc:docMk/>
          <pc:sldMk cId="0" sldId="263"/>
        </pc:sldMkLst>
        <pc:spChg chg="mod">
          <ac:chgData name="Marina Berlin" userId="ce2f1d3b-d615-48db-be85-6a39dd20f7e0" providerId="ADAL" clId="{39008028-5ED8-43CF-9EB4-981A6992F2F0}" dt="2024-01-10T13:30:48.459" v="2340" actId="207"/>
          <ac:spMkLst>
            <pc:docMk/>
            <pc:sldMk cId="0" sldId="263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0:35.064" v="2338" actId="207"/>
          <ac:spMkLst>
            <pc:docMk/>
            <pc:sldMk cId="0" sldId="263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8T15:40:38.756" v="15" actId="1076"/>
          <ac:picMkLst>
            <pc:docMk/>
            <pc:sldMk cId="0" sldId="263"/>
            <ac:picMk id="5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3:31:54.930" v="2348" actId="207"/>
        <pc:sldMkLst>
          <pc:docMk/>
          <pc:sldMk cId="0" sldId="264"/>
        </pc:sldMkLst>
        <pc:spChg chg="mod">
          <ac:chgData name="Marina Berlin" userId="ce2f1d3b-d615-48db-be85-6a39dd20f7e0" providerId="ADAL" clId="{39008028-5ED8-43CF-9EB4-981A6992F2F0}" dt="2024-01-10T13:31:04.533" v="2343" actId="2711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1:54.930" v="2348" actId="207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2:55.215" v="2353" actId="207"/>
        <pc:sldMkLst>
          <pc:docMk/>
          <pc:sldMk cId="0" sldId="265"/>
        </pc:sldMkLst>
        <pc:spChg chg="mod">
          <ac:chgData name="Marina Berlin" userId="ce2f1d3b-d615-48db-be85-6a39dd20f7e0" providerId="ADAL" clId="{39008028-5ED8-43CF-9EB4-981A6992F2F0}" dt="2024-01-10T13:32:55.215" v="2353" actId="207"/>
          <ac:spMkLst>
            <pc:docMk/>
            <pc:sldMk cId="0" sldId="265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2:36.544" v="2351" actId="207"/>
          <ac:spMkLst>
            <pc:docMk/>
            <pc:sldMk cId="0" sldId="265"/>
            <ac:spMk id="5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9T07:46:47.900" v="25" actId="1076"/>
          <ac:picMkLst>
            <pc:docMk/>
            <pc:sldMk cId="0" sldId="265"/>
            <ac:picMk id="4" creationId="{00000000-0000-0000-0000-000000000000}"/>
          </ac:picMkLst>
        </pc:picChg>
      </pc:sldChg>
      <pc:sldChg chg="del">
        <pc:chgData name="Marina Berlin" userId="ce2f1d3b-d615-48db-be85-6a39dd20f7e0" providerId="ADAL" clId="{39008028-5ED8-43CF-9EB4-981A6992F2F0}" dt="2024-01-09T09:29:55.814" v="148" actId="2696"/>
        <pc:sldMkLst>
          <pc:docMk/>
          <pc:sldMk cId="0" sldId="266"/>
        </pc:sldMkLst>
      </pc:sldChg>
      <pc:sldChg chg="modSp mod">
        <pc:chgData name="Marina Berlin" userId="ce2f1d3b-d615-48db-be85-6a39dd20f7e0" providerId="ADAL" clId="{39008028-5ED8-43CF-9EB4-981A6992F2F0}" dt="2024-01-10T13:33:31.762" v="2357" actId="207"/>
        <pc:sldMkLst>
          <pc:docMk/>
          <pc:sldMk cId="0" sldId="267"/>
        </pc:sldMkLst>
        <pc:spChg chg="mod">
          <ac:chgData name="Marina Berlin" userId="ce2f1d3b-d615-48db-be85-6a39dd20f7e0" providerId="ADAL" clId="{39008028-5ED8-43CF-9EB4-981A6992F2F0}" dt="2024-01-10T13:33:18.597" v="2355" actId="207"/>
          <ac:spMkLst>
            <pc:docMk/>
            <pc:sldMk cId="0" sldId="267"/>
            <ac:spMk id="4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3:26.542" v="2356" actId="20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3:31.762" v="2357" actId="207"/>
          <ac:spMkLst>
            <pc:docMk/>
            <pc:sldMk cId="0" sldId="267"/>
            <ac:spMk id="11" creationId="{00000000-0000-0000-0000-000000000000}"/>
          </ac:spMkLst>
        </pc:spChg>
        <pc:picChg chg="mod modCrop">
          <ac:chgData name="Marina Berlin" userId="ce2f1d3b-d615-48db-be85-6a39dd20f7e0" providerId="ADAL" clId="{39008028-5ED8-43CF-9EB4-981A6992F2F0}" dt="2024-01-09T09:31:03.591" v="151" actId="732"/>
          <ac:picMkLst>
            <pc:docMk/>
            <pc:sldMk cId="0" sldId="267"/>
            <ac:picMk id="7" creationId="{00000000-0000-0000-0000-000000000000}"/>
          </ac:picMkLst>
        </pc:picChg>
        <pc:picChg chg="mod">
          <ac:chgData name="Marina Berlin" userId="ce2f1d3b-d615-48db-be85-6a39dd20f7e0" providerId="ADAL" clId="{39008028-5ED8-43CF-9EB4-981A6992F2F0}" dt="2024-01-09T09:31:18.051" v="152" actId="1076"/>
          <ac:picMkLst>
            <pc:docMk/>
            <pc:sldMk cId="0" sldId="267"/>
            <ac:picMk id="9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3:34:21.176" v="2362" actId="207"/>
        <pc:sldMkLst>
          <pc:docMk/>
          <pc:sldMk cId="0" sldId="268"/>
        </pc:sldMkLst>
        <pc:spChg chg="mod">
          <ac:chgData name="Marina Berlin" userId="ce2f1d3b-d615-48db-be85-6a39dd20f7e0" providerId="ADAL" clId="{39008028-5ED8-43CF-9EB4-981A6992F2F0}" dt="2024-01-10T13:34:21.176" v="2362" actId="207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4:07.782" v="2361" actId="20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5:04.200" v="2368" actId="207"/>
        <pc:sldMkLst>
          <pc:docMk/>
          <pc:sldMk cId="0" sldId="269"/>
        </pc:sldMkLst>
        <pc:spChg chg="mod">
          <ac:chgData name="Marina Berlin" userId="ce2f1d3b-d615-48db-be85-6a39dd20f7e0" providerId="ADAL" clId="{39008028-5ED8-43CF-9EB4-981A6992F2F0}" dt="2024-01-10T13:34:34.986" v="2364" actId="207"/>
          <ac:spMkLst>
            <pc:docMk/>
            <pc:sldMk cId="0" sldId="269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5:04.200" v="2368" actId="207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5:43.738" v="2374" actId="207"/>
        <pc:sldMkLst>
          <pc:docMk/>
          <pc:sldMk cId="0" sldId="270"/>
        </pc:sldMkLst>
        <pc:spChg chg="mod">
          <ac:chgData name="Marina Berlin" userId="ce2f1d3b-d615-48db-be85-6a39dd20f7e0" providerId="ADAL" clId="{39008028-5ED8-43CF-9EB4-981A6992F2F0}" dt="2024-01-10T13:35:22.193" v="2371" actId="207"/>
          <ac:spMkLst>
            <pc:docMk/>
            <pc:sldMk cId="0" sldId="270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5:43.738" v="2374" actId="207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36:17.817" v="2377" actId="207"/>
        <pc:sldMkLst>
          <pc:docMk/>
          <pc:sldMk cId="0" sldId="271"/>
        </pc:sldMkLst>
        <pc:spChg chg="mod">
          <ac:chgData name="Marina Berlin" userId="ce2f1d3b-d615-48db-be85-6a39dd20f7e0" providerId="ADAL" clId="{39008028-5ED8-43CF-9EB4-981A6992F2F0}" dt="2024-01-10T13:35:56.269" v="2375" actId="2711"/>
          <ac:spMkLst>
            <pc:docMk/>
            <pc:sldMk cId="0" sldId="271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36:17.817" v="2377" actId="207"/>
          <ac:spMkLst>
            <pc:docMk/>
            <pc:sldMk cId="0" sldId="271"/>
            <ac:spMk id="5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9T11:04:27.979" v="262" actId="1076"/>
          <ac:picMkLst>
            <pc:docMk/>
            <pc:sldMk cId="0" sldId="271"/>
            <ac:picMk id="4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3:40:48.546" v="2383" actId="207"/>
        <pc:sldMkLst>
          <pc:docMk/>
          <pc:sldMk cId="0" sldId="272"/>
        </pc:sldMkLst>
        <pc:spChg chg="mod">
          <ac:chgData name="Marina Berlin" userId="ce2f1d3b-d615-48db-be85-6a39dd20f7e0" providerId="ADAL" clId="{39008028-5ED8-43CF-9EB4-981A6992F2F0}" dt="2024-01-10T13:40:48.546" v="2383" actId="207"/>
          <ac:spMkLst>
            <pc:docMk/>
            <pc:sldMk cId="0" sldId="272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0:29.952" v="2381" actId="207"/>
          <ac:spMkLst>
            <pc:docMk/>
            <pc:sldMk cId="0" sldId="272"/>
            <ac:spMk id="7" creationId="{00000000-0000-0000-0000-000000000000}"/>
          </ac:spMkLst>
        </pc:spChg>
        <pc:grpChg chg="mod">
          <ac:chgData name="Marina Berlin" userId="ce2f1d3b-d615-48db-be85-6a39dd20f7e0" providerId="ADAL" clId="{39008028-5ED8-43CF-9EB4-981A6992F2F0}" dt="2024-01-09T11:06:29.320" v="296" actId="1076"/>
          <ac:grpSpMkLst>
            <pc:docMk/>
            <pc:sldMk cId="0" sldId="272"/>
            <ac:grpSpMk id="4" creationId="{00000000-0000-0000-0000-000000000000}"/>
          </ac:grpSpMkLst>
        </pc:grpChg>
      </pc:sldChg>
      <pc:sldChg chg="modSp mod">
        <pc:chgData name="Marina Berlin" userId="ce2f1d3b-d615-48db-be85-6a39dd20f7e0" providerId="ADAL" clId="{39008028-5ED8-43CF-9EB4-981A6992F2F0}" dt="2024-01-10T13:41:26.809" v="2386" actId="20577"/>
        <pc:sldMkLst>
          <pc:docMk/>
          <pc:sldMk cId="0" sldId="273"/>
        </pc:sldMkLst>
        <pc:spChg chg="mod">
          <ac:chgData name="Marina Berlin" userId="ce2f1d3b-d615-48db-be85-6a39dd20f7e0" providerId="ADAL" clId="{39008028-5ED8-43CF-9EB4-981A6992F2F0}" dt="2024-01-10T13:41:02.040" v="2384" actId="2711"/>
          <ac:spMkLst>
            <pc:docMk/>
            <pc:sldMk cId="0" sldId="273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1:26.809" v="2386" actId="20577"/>
          <ac:spMkLst>
            <pc:docMk/>
            <pc:sldMk cId="0" sldId="273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9T11:08:18.383" v="343" actId="1076"/>
          <ac:picMkLst>
            <pc:docMk/>
            <pc:sldMk cId="0" sldId="273"/>
            <ac:picMk id="5" creationId="{00000000-0000-0000-0000-000000000000}"/>
          </ac:picMkLst>
        </pc:picChg>
      </pc:sldChg>
      <pc:sldChg chg="addSp delSp modSp mod">
        <pc:chgData name="Marina Berlin" userId="ce2f1d3b-d615-48db-be85-6a39dd20f7e0" providerId="ADAL" clId="{39008028-5ED8-43CF-9EB4-981A6992F2F0}" dt="2024-01-10T13:46:31.512" v="2412" actId="207"/>
        <pc:sldMkLst>
          <pc:docMk/>
          <pc:sldMk cId="0" sldId="274"/>
        </pc:sldMkLst>
        <pc:spChg chg="mod">
          <ac:chgData name="Marina Berlin" userId="ce2f1d3b-d615-48db-be85-6a39dd20f7e0" providerId="ADAL" clId="{39008028-5ED8-43CF-9EB4-981A6992F2F0}" dt="2024-01-10T13:42:42.711" v="2407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2:59.577" v="2409" actId="207"/>
          <ac:spMkLst>
            <pc:docMk/>
            <pc:sldMk cId="0" sldId="274"/>
            <ac:spMk id="4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6:31.512" v="2412" actId="207"/>
          <ac:spMkLst>
            <pc:docMk/>
            <pc:sldMk cId="0" sldId="274"/>
            <ac:spMk id="5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3:04.735" v="2410" actId="207"/>
          <ac:spMkLst>
            <pc:docMk/>
            <pc:sldMk cId="0" sldId="274"/>
            <ac:spMk id="7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9T11:08:46.340" v="346" actId="1076"/>
          <ac:picMkLst>
            <pc:docMk/>
            <pc:sldMk cId="0" sldId="274"/>
            <ac:picMk id="6" creationId="{00000000-0000-0000-0000-000000000000}"/>
          </ac:picMkLst>
        </pc:picChg>
        <pc:picChg chg="del">
          <ac:chgData name="Marina Berlin" userId="ce2f1d3b-d615-48db-be85-6a39dd20f7e0" providerId="ADAL" clId="{39008028-5ED8-43CF-9EB4-981A6992F2F0}" dt="2024-01-09T11:17:43.622" v="407" actId="478"/>
          <ac:picMkLst>
            <pc:docMk/>
            <pc:sldMk cId="0" sldId="274"/>
            <ac:picMk id="8" creationId="{00000000-0000-0000-0000-000000000000}"/>
          </ac:picMkLst>
        </pc:picChg>
        <pc:picChg chg="del mod">
          <ac:chgData name="Marina Berlin" userId="ce2f1d3b-d615-48db-be85-6a39dd20f7e0" providerId="ADAL" clId="{39008028-5ED8-43CF-9EB4-981A6992F2F0}" dt="2024-01-09T11:17:41.094" v="406" actId="478"/>
          <ac:picMkLst>
            <pc:docMk/>
            <pc:sldMk cId="0" sldId="274"/>
            <ac:picMk id="9" creationId="{00000000-0000-0000-0000-000000000000}"/>
          </ac:picMkLst>
        </pc:picChg>
        <pc:picChg chg="add mod">
          <ac:chgData name="Marina Berlin" userId="ce2f1d3b-d615-48db-be85-6a39dd20f7e0" providerId="ADAL" clId="{39008028-5ED8-43CF-9EB4-981A6992F2F0}" dt="2024-01-09T11:18:47.016" v="414" actId="14100"/>
          <ac:picMkLst>
            <pc:docMk/>
            <pc:sldMk cId="0" sldId="274"/>
            <ac:picMk id="13" creationId="{F1812FDD-BD4B-7A7E-30EC-C5B5B975300A}"/>
          </ac:picMkLst>
        </pc:picChg>
        <pc:picChg chg="add mod">
          <ac:chgData name="Marina Berlin" userId="ce2f1d3b-d615-48db-be85-6a39dd20f7e0" providerId="ADAL" clId="{39008028-5ED8-43CF-9EB4-981A6992F2F0}" dt="2024-01-09T11:19:09.970" v="419" actId="1076"/>
          <ac:picMkLst>
            <pc:docMk/>
            <pc:sldMk cId="0" sldId="274"/>
            <ac:picMk id="15" creationId="{680EA574-9E03-BB9E-4266-006FCC59297F}"/>
          </ac:picMkLst>
        </pc:picChg>
      </pc:sldChg>
      <pc:sldChg chg="modSp mod">
        <pc:chgData name="Marina Berlin" userId="ce2f1d3b-d615-48db-be85-6a39dd20f7e0" providerId="ADAL" clId="{39008028-5ED8-43CF-9EB4-981A6992F2F0}" dt="2024-01-09T11:20:13.067" v="422" actId="255"/>
        <pc:sldMkLst>
          <pc:docMk/>
          <pc:sldMk cId="0" sldId="275"/>
        </pc:sldMkLst>
        <pc:spChg chg="mod">
          <ac:chgData name="Marina Berlin" userId="ce2f1d3b-d615-48db-be85-6a39dd20f7e0" providerId="ADAL" clId="{39008028-5ED8-43CF-9EB4-981A6992F2F0}" dt="2024-01-09T11:20:13.067" v="422" actId="255"/>
          <ac:spMkLst>
            <pc:docMk/>
            <pc:sldMk cId="0" sldId="275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3:49:42.435" v="2417" actId="207"/>
        <pc:sldMkLst>
          <pc:docMk/>
          <pc:sldMk cId="0" sldId="276"/>
        </pc:sldMkLst>
        <pc:spChg chg="mod">
          <ac:chgData name="Marina Berlin" userId="ce2f1d3b-d615-48db-be85-6a39dd20f7e0" providerId="ADAL" clId="{39008028-5ED8-43CF-9EB4-981A6992F2F0}" dt="2024-01-10T13:47:08.098" v="2415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49:42.435" v="2417" actId="207"/>
          <ac:spMkLst>
            <pc:docMk/>
            <pc:sldMk cId="0" sldId="276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09T11:22:53.483" v="436" actId="1076"/>
          <ac:picMkLst>
            <pc:docMk/>
            <pc:sldMk cId="0" sldId="276"/>
            <ac:picMk id="5" creationId="{00000000-0000-0000-0000-000000000000}"/>
          </ac:picMkLst>
        </pc:picChg>
      </pc:sldChg>
      <pc:sldChg chg="addSp delSp modSp mod">
        <pc:chgData name="Marina Berlin" userId="ce2f1d3b-d615-48db-be85-6a39dd20f7e0" providerId="ADAL" clId="{39008028-5ED8-43CF-9EB4-981A6992F2F0}" dt="2024-01-10T14:32:26.723" v="2481" actId="207"/>
        <pc:sldMkLst>
          <pc:docMk/>
          <pc:sldMk cId="0" sldId="277"/>
        </pc:sldMkLst>
        <pc:spChg chg="mod">
          <ac:chgData name="Marina Berlin" userId="ce2f1d3b-d615-48db-be85-6a39dd20f7e0" providerId="ADAL" clId="{39008028-5ED8-43CF-9EB4-981A6992F2F0}" dt="2024-01-10T14:07:35.195" v="2419" actId="1076"/>
          <ac:spMkLst>
            <pc:docMk/>
            <pc:sldMk cId="0" sldId="277"/>
            <ac:spMk id="2" creationId="{00000000-0000-0000-0000-000000000000}"/>
          </ac:spMkLst>
        </pc:spChg>
        <pc:spChg chg="add mod">
          <ac:chgData name="Marina Berlin" userId="ce2f1d3b-d615-48db-be85-6a39dd20f7e0" providerId="ADAL" clId="{39008028-5ED8-43CF-9EB4-981A6992F2F0}" dt="2024-01-10T14:25:05.572" v="2449" actId="1076"/>
          <ac:spMkLst>
            <pc:docMk/>
            <pc:sldMk cId="0" sldId="277"/>
            <ac:spMk id="7" creationId="{C03CE641-7E9A-F98A-C336-A70EF6573050}"/>
          </ac:spMkLst>
        </pc:spChg>
        <pc:graphicFrameChg chg="del mod modGraphic">
          <ac:chgData name="Marina Berlin" userId="ce2f1d3b-d615-48db-be85-6a39dd20f7e0" providerId="ADAL" clId="{39008028-5ED8-43CF-9EB4-981A6992F2F0}" dt="2024-01-10T14:22:43.808" v="2422" actId="478"/>
          <ac:graphicFrameMkLst>
            <pc:docMk/>
            <pc:sldMk cId="0" sldId="277"/>
            <ac:graphicFrameMk id="4" creationId="{00000000-0000-0000-0000-000000000000}"/>
          </ac:graphicFrameMkLst>
        </pc:graphicFrameChg>
        <pc:graphicFrameChg chg="add mod">
          <ac:chgData name="Marina Berlin" userId="ce2f1d3b-d615-48db-be85-6a39dd20f7e0" providerId="ADAL" clId="{39008028-5ED8-43CF-9EB4-981A6992F2F0}" dt="2024-01-10T14:22:45.391" v="2423"/>
          <ac:graphicFrameMkLst>
            <pc:docMk/>
            <pc:sldMk cId="0" sldId="277"/>
            <ac:graphicFrameMk id="8" creationId="{36711D0A-2788-D51E-8BF1-707E17B453A2}"/>
          </ac:graphicFrameMkLst>
        </pc:graphicFrameChg>
        <pc:graphicFrameChg chg="add mod modGraphic">
          <ac:chgData name="Marina Berlin" userId="ce2f1d3b-d615-48db-be85-6a39dd20f7e0" providerId="ADAL" clId="{39008028-5ED8-43CF-9EB4-981A6992F2F0}" dt="2024-01-10T14:23:50.751" v="2444" actId="14100"/>
          <ac:graphicFrameMkLst>
            <pc:docMk/>
            <pc:sldMk cId="0" sldId="277"/>
            <ac:graphicFrameMk id="9" creationId="{E107A9C6-D6AF-A2DE-6FDF-A18ADDCB293D}"/>
          </ac:graphicFrameMkLst>
        </pc:graphicFrameChg>
        <pc:graphicFrameChg chg="add del mod modGraphic">
          <ac:chgData name="Marina Berlin" userId="ce2f1d3b-d615-48db-be85-6a39dd20f7e0" providerId="ADAL" clId="{39008028-5ED8-43CF-9EB4-981A6992F2F0}" dt="2024-01-10T14:28:06.711" v="2460" actId="478"/>
          <ac:graphicFrameMkLst>
            <pc:docMk/>
            <pc:sldMk cId="0" sldId="277"/>
            <ac:graphicFrameMk id="11" creationId="{DD8383AE-D806-817E-F75D-0E0DCFBAA60D}"/>
          </ac:graphicFrameMkLst>
        </pc:graphicFrameChg>
        <pc:graphicFrameChg chg="add mod modGraphic">
          <ac:chgData name="Marina Berlin" userId="ce2f1d3b-d615-48db-be85-6a39dd20f7e0" providerId="ADAL" clId="{39008028-5ED8-43CF-9EB4-981A6992F2F0}" dt="2024-01-10T14:32:26.723" v="2481" actId="207"/>
          <ac:graphicFrameMkLst>
            <pc:docMk/>
            <pc:sldMk cId="0" sldId="277"/>
            <ac:graphicFrameMk id="12" creationId="{0A7E20F5-D163-AD4E-DD85-6E6D1C1555D6}"/>
          </ac:graphicFrameMkLst>
        </pc:graphicFrameChg>
        <pc:picChg chg="add del mod">
          <ac:chgData name="Marina Berlin" userId="ce2f1d3b-d615-48db-be85-6a39dd20f7e0" providerId="ADAL" clId="{39008028-5ED8-43CF-9EB4-981A6992F2F0}" dt="2024-01-10T14:25:37.372" v="2453" actId="478"/>
          <ac:picMkLst>
            <pc:docMk/>
            <pc:sldMk cId="0" sldId="277"/>
            <ac:picMk id="10" creationId="{E342B4EF-8628-50EC-13F0-23EA2DCAF087}"/>
          </ac:picMkLst>
        </pc:picChg>
      </pc:sldChg>
      <pc:sldChg chg="del">
        <pc:chgData name="Marina Berlin" userId="ce2f1d3b-d615-48db-be85-6a39dd20f7e0" providerId="ADAL" clId="{39008028-5ED8-43CF-9EB4-981A6992F2F0}" dt="2024-01-10T08:27:05.677" v="872" actId="2696"/>
        <pc:sldMkLst>
          <pc:docMk/>
          <pc:sldMk cId="0" sldId="278"/>
        </pc:sldMkLst>
      </pc:sldChg>
      <pc:sldChg chg="modSp mod">
        <pc:chgData name="Marina Berlin" userId="ce2f1d3b-d615-48db-be85-6a39dd20f7e0" providerId="ADAL" clId="{39008028-5ED8-43CF-9EB4-981A6992F2F0}" dt="2024-01-10T14:59:03.731" v="2587" actId="20577"/>
        <pc:sldMkLst>
          <pc:docMk/>
          <pc:sldMk cId="0" sldId="279"/>
        </pc:sldMkLst>
        <pc:spChg chg="mod">
          <ac:chgData name="Marina Berlin" userId="ce2f1d3b-d615-48db-be85-6a39dd20f7e0" providerId="ADAL" clId="{39008028-5ED8-43CF-9EB4-981A6992F2F0}" dt="2024-01-10T14:58:37.337" v="2530" actId="2711"/>
          <ac:spMkLst>
            <pc:docMk/>
            <pc:sldMk cId="0" sldId="279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4:59:03.731" v="2587" actId="20577"/>
          <ac:spMkLst>
            <pc:docMk/>
            <pc:sldMk cId="0" sldId="279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4:57:26.211" v="2527" actId="2711"/>
        <pc:sldMkLst>
          <pc:docMk/>
          <pc:sldMk cId="0" sldId="280"/>
        </pc:sldMkLst>
        <pc:spChg chg="mod">
          <ac:chgData name="Marina Berlin" userId="ce2f1d3b-d615-48db-be85-6a39dd20f7e0" providerId="ADAL" clId="{39008028-5ED8-43CF-9EB4-981A6992F2F0}" dt="2024-01-10T14:57:26.211" v="2527" actId="2711"/>
          <ac:spMkLst>
            <pc:docMk/>
            <pc:sldMk cId="0" sldId="280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08:33:39.799" v="947" actId="113"/>
          <ac:spMkLst>
            <pc:docMk/>
            <pc:sldMk cId="0" sldId="280"/>
            <ac:spMk id="4" creationId="{00000000-0000-0000-0000-000000000000}"/>
          </ac:spMkLst>
        </pc:spChg>
      </pc:sldChg>
      <pc:sldChg chg="modSp add del mod">
        <pc:chgData name="Marina Berlin" userId="ce2f1d3b-d615-48db-be85-6a39dd20f7e0" providerId="ADAL" clId="{39008028-5ED8-43CF-9EB4-981A6992F2F0}" dt="2024-01-10T09:54:58.339" v="1338" actId="2696"/>
        <pc:sldMkLst>
          <pc:docMk/>
          <pc:sldMk cId="0" sldId="281"/>
        </pc:sldMkLst>
        <pc:spChg chg="mod">
          <ac:chgData name="Marina Berlin" userId="ce2f1d3b-d615-48db-be85-6a39dd20f7e0" providerId="ADAL" clId="{39008028-5ED8-43CF-9EB4-981A6992F2F0}" dt="2024-01-10T08:36:08.195" v="999" actId="20577"/>
          <ac:spMkLst>
            <pc:docMk/>
            <pc:sldMk cId="0" sldId="281"/>
            <ac:spMk id="2" creationId="{00000000-0000-0000-0000-000000000000}"/>
          </ac:spMkLst>
        </pc:spChg>
      </pc:sldChg>
      <pc:sldChg chg="del">
        <pc:chgData name="Marina Berlin" userId="ce2f1d3b-d615-48db-be85-6a39dd20f7e0" providerId="ADAL" clId="{39008028-5ED8-43CF-9EB4-981A6992F2F0}" dt="2024-01-10T10:26:29.753" v="1718" actId="2696"/>
        <pc:sldMkLst>
          <pc:docMk/>
          <pc:sldMk cId="0" sldId="282"/>
        </pc:sldMkLst>
      </pc:sldChg>
      <pc:sldChg chg="modSp mod">
        <pc:chgData name="Marina Berlin" userId="ce2f1d3b-d615-48db-be85-6a39dd20f7e0" providerId="ADAL" clId="{39008028-5ED8-43CF-9EB4-981A6992F2F0}" dt="2024-01-10T10:28:27.873" v="1724" actId="1076"/>
        <pc:sldMkLst>
          <pc:docMk/>
          <pc:sldMk cId="0" sldId="283"/>
        </pc:sldMkLst>
        <pc:spChg chg="mod">
          <ac:chgData name="Marina Berlin" userId="ce2f1d3b-d615-48db-be85-6a39dd20f7e0" providerId="ADAL" clId="{39008028-5ED8-43CF-9EB4-981A6992F2F0}" dt="2024-01-10T10:26:55.223" v="1719" actId="1076"/>
          <ac:spMkLst>
            <pc:docMk/>
            <pc:sldMk cId="0" sldId="283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0:28:27.873" v="1724" actId="1076"/>
          <ac:spMkLst>
            <pc:docMk/>
            <pc:sldMk cId="0" sldId="283"/>
            <ac:spMk id="4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0:28:47.079" v="1726" actId="255"/>
        <pc:sldMkLst>
          <pc:docMk/>
          <pc:sldMk cId="0" sldId="284"/>
        </pc:sldMkLst>
        <pc:spChg chg="mod">
          <ac:chgData name="Marina Berlin" userId="ce2f1d3b-d615-48db-be85-6a39dd20f7e0" providerId="ADAL" clId="{39008028-5ED8-43CF-9EB4-981A6992F2F0}" dt="2024-01-10T10:28:47.079" v="1726" actId="255"/>
          <ac:spMkLst>
            <pc:docMk/>
            <pc:sldMk cId="0" sldId="284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0:31:21.174" v="1765" actId="14100"/>
        <pc:sldMkLst>
          <pc:docMk/>
          <pc:sldMk cId="0" sldId="285"/>
        </pc:sldMkLst>
        <pc:graphicFrameChg chg="modGraphic">
          <ac:chgData name="Marina Berlin" userId="ce2f1d3b-d615-48db-be85-6a39dd20f7e0" providerId="ADAL" clId="{39008028-5ED8-43CF-9EB4-981A6992F2F0}" dt="2024-01-10T10:31:21.174" v="1765" actId="14100"/>
          <ac:graphicFrameMkLst>
            <pc:docMk/>
            <pc:sldMk cId="0" sldId="285"/>
            <ac:graphicFrameMk id="6" creationId="{00000000-0000-0000-0000-000000000000}"/>
          </ac:graphicFrameMkLst>
        </pc:graphicFrameChg>
      </pc:sldChg>
      <pc:sldChg chg="modSp mod">
        <pc:chgData name="Marina Berlin" userId="ce2f1d3b-d615-48db-be85-6a39dd20f7e0" providerId="ADAL" clId="{39008028-5ED8-43CF-9EB4-981A6992F2F0}" dt="2024-01-10T10:32:39.015" v="1780" actId="1076"/>
        <pc:sldMkLst>
          <pc:docMk/>
          <pc:sldMk cId="0" sldId="286"/>
        </pc:sldMkLst>
        <pc:spChg chg="mod">
          <ac:chgData name="Marina Berlin" userId="ce2f1d3b-d615-48db-be85-6a39dd20f7e0" providerId="ADAL" clId="{39008028-5ED8-43CF-9EB4-981A6992F2F0}" dt="2024-01-10T10:32:16.788" v="1776" actId="1076"/>
          <ac:spMkLst>
            <pc:docMk/>
            <pc:sldMk cId="0" sldId="286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0:32:34.073" v="1779" actId="1076"/>
          <ac:spMkLst>
            <pc:docMk/>
            <pc:sldMk cId="0" sldId="286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10T10:32:39.015" v="1780" actId="1076"/>
          <ac:picMkLst>
            <pc:docMk/>
            <pc:sldMk cId="0" sldId="286"/>
            <ac:picMk id="5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0:34:15.561" v="1788" actId="1076"/>
        <pc:sldMkLst>
          <pc:docMk/>
          <pc:sldMk cId="0" sldId="287"/>
        </pc:sldMkLst>
        <pc:spChg chg="mod">
          <ac:chgData name="Marina Berlin" userId="ce2f1d3b-d615-48db-be85-6a39dd20f7e0" providerId="ADAL" clId="{39008028-5ED8-43CF-9EB4-981A6992F2F0}" dt="2024-01-10T10:33:06.897" v="1781" actId="1076"/>
          <ac:spMkLst>
            <pc:docMk/>
            <pc:sldMk cId="0" sldId="287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0:34:11.417" v="1787" actId="1076"/>
          <ac:spMkLst>
            <pc:docMk/>
            <pc:sldMk cId="0" sldId="287"/>
            <ac:spMk id="4" creationId="{00000000-0000-0000-0000-000000000000}"/>
          </ac:spMkLst>
        </pc:spChg>
        <pc:grpChg chg="mod">
          <ac:chgData name="Marina Berlin" userId="ce2f1d3b-d615-48db-be85-6a39dd20f7e0" providerId="ADAL" clId="{39008028-5ED8-43CF-9EB4-981A6992F2F0}" dt="2024-01-10T10:34:15.561" v="1788" actId="1076"/>
          <ac:grpSpMkLst>
            <pc:docMk/>
            <pc:sldMk cId="0" sldId="287"/>
            <ac:grpSpMk id="5" creationId="{00000000-0000-0000-0000-000000000000}"/>
          </ac:grpSpMkLst>
        </pc:grpChg>
      </pc:sldChg>
      <pc:sldChg chg="modSp mod">
        <pc:chgData name="Marina Berlin" userId="ce2f1d3b-d615-48db-be85-6a39dd20f7e0" providerId="ADAL" clId="{39008028-5ED8-43CF-9EB4-981A6992F2F0}" dt="2024-01-10T10:37:24.418" v="1880" actId="20577"/>
        <pc:sldMkLst>
          <pc:docMk/>
          <pc:sldMk cId="0" sldId="288"/>
        </pc:sldMkLst>
        <pc:spChg chg="mod">
          <ac:chgData name="Marina Berlin" userId="ce2f1d3b-d615-48db-be85-6a39dd20f7e0" providerId="ADAL" clId="{39008028-5ED8-43CF-9EB4-981A6992F2F0}" dt="2024-01-10T10:34:54.173" v="1789" actId="1076"/>
          <ac:spMkLst>
            <pc:docMk/>
            <pc:sldMk cId="0" sldId="288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0:37:24.418" v="1880" actId="20577"/>
          <ac:spMkLst>
            <pc:docMk/>
            <pc:sldMk cId="0" sldId="288"/>
            <ac:spMk id="4" creationId="{00000000-0000-0000-0000-000000000000}"/>
          </ac:spMkLst>
        </pc:spChg>
        <pc:picChg chg="mod modCrop">
          <ac:chgData name="Marina Berlin" userId="ce2f1d3b-d615-48db-be85-6a39dd20f7e0" providerId="ADAL" clId="{39008028-5ED8-43CF-9EB4-981A6992F2F0}" dt="2024-01-10T10:35:33.503" v="1795" actId="1076"/>
          <ac:picMkLst>
            <pc:docMk/>
            <pc:sldMk cId="0" sldId="288"/>
            <ac:picMk id="5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0:56:12.164" v="1882" actId="255"/>
        <pc:sldMkLst>
          <pc:docMk/>
          <pc:sldMk cId="0" sldId="289"/>
        </pc:sldMkLst>
        <pc:spChg chg="mod">
          <ac:chgData name="Marina Berlin" userId="ce2f1d3b-d615-48db-be85-6a39dd20f7e0" providerId="ADAL" clId="{39008028-5ED8-43CF-9EB4-981A6992F2F0}" dt="2024-01-10T10:56:12.164" v="1882" actId="255"/>
          <ac:spMkLst>
            <pc:docMk/>
            <pc:sldMk cId="0" sldId="289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0:57:08.653" v="1887" actId="1076"/>
        <pc:sldMkLst>
          <pc:docMk/>
          <pc:sldMk cId="0" sldId="290"/>
        </pc:sldMkLst>
        <pc:spChg chg="mod">
          <ac:chgData name="Marina Berlin" userId="ce2f1d3b-d615-48db-be85-6a39dd20f7e0" providerId="ADAL" clId="{39008028-5ED8-43CF-9EB4-981A6992F2F0}" dt="2024-01-10T10:56:20.680" v="1883" actId="1076"/>
          <ac:spMkLst>
            <pc:docMk/>
            <pc:sldMk cId="0" sldId="290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0:56:52.855" v="1886" actId="1076"/>
          <ac:spMkLst>
            <pc:docMk/>
            <pc:sldMk cId="0" sldId="290"/>
            <ac:spMk id="7" creationId="{00000000-0000-0000-0000-000000000000}"/>
          </ac:spMkLst>
        </pc:spChg>
        <pc:grpChg chg="mod">
          <ac:chgData name="Marina Berlin" userId="ce2f1d3b-d615-48db-be85-6a39dd20f7e0" providerId="ADAL" clId="{39008028-5ED8-43CF-9EB4-981A6992F2F0}" dt="2024-01-10T10:57:08.653" v="1887" actId="1076"/>
          <ac:grpSpMkLst>
            <pc:docMk/>
            <pc:sldMk cId="0" sldId="290"/>
            <ac:grpSpMk id="3" creationId="{00000000-0000-0000-0000-000000000000}"/>
          </ac:grpSpMkLst>
        </pc:grpChg>
      </pc:sldChg>
      <pc:sldChg chg="modSp mod">
        <pc:chgData name="Marina Berlin" userId="ce2f1d3b-d615-48db-be85-6a39dd20f7e0" providerId="ADAL" clId="{39008028-5ED8-43CF-9EB4-981A6992F2F0}" dt="2024-01-10T10:58:34.398" v="1898" actId="255"/>
        <pc:sldMkLst>
          <pc:docMk/>
          <pc:sldMk cId="0" sldId="291"/>
        </pc:sldMkLst>
        <pc:spChg chg="mod">
          <ac:chgData name="Marina Berlin" userId="ce2f1d3b-d615-48db-be85-6a39dd20f7e0" providerId="ADAL" clId="{39008028-5ED8-43CF-9EB4-981A6992F2F0}" dt="2024-01-10T10:58:34.398" v="1898" actId="255"/>
          <ac:spMkLst>
            <pc:docMk/>
            <pc:sldMk cId="0" sldId="291"/>
            <ac:spMk id="4" creationId="{00000000-0000-0000-0000-000000000000}"/>
          </ac:spMkLst>
        </pc:spChg>
        <pc:picChg chg="mod modCrop">
          <ac:chgData name="Marina Berlin" userId="ce2f1d3b-d615-48db-be85-6a39dd20f7e0" providerId="ADAL" clId="{39008028-5ED8-43CF-9EB4-981A6992F2F0}" dt="2024-01-10T10:58:20.348" v="1895" actId="1076"/>
          <ac:picMkLst>
            <pc:docMk/>
            <pc:sldMk cId="0" sldId="291"/>
            <ac:picMk id="5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1:00:25.072" v="1984" actId="1076"/>
        <pc:sldMkLst>
          <pc:docMk/>
          <pc:sldMk cId="0" sldId="292"/>
        </pc:sldMkLst>
        <pc:spChg chg="mod">
          <ac:chgData name="Marina Berlin" userId="ce2f1d3b-d615-48db-be85-6a39dd20f7e0" providerId="ADAL" clId="{39008028-5ED8-43CF-9EB4-981A6992F2F0}" dt="2024-01-10T10:58:57.252" v="1899" actId="1076"/>
          <ac:spMkLst>
            <pc:docMk/>
            <pc:sldMk cId="0" sldId="292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1:00:13.394" v="1983" actId="20577"/>
          <ac:spMkLst>
            <pc:docMk/>
            <pc:sldMk cId="0" sldId="292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10T11:00:25.072" v="1984" actId="1076"/>
          <ac:picMkLst>
            <pc:docMk/>
            <pc:sldMk cId="0" sldId="292"/>
            <ac:picMk id="5" creationId="{00000000-0000-0000-0000-000000000000}"/>
          </ac:picMkLst>
        </pc:picChg>
      </pc:sldChg>
      <pc:sldChg chg="addSp delSp modSp mod">
        <pc:chgData name="Marina Berlin" userId="ce2f1d3b-d615-48db-be85-6a39dd20f7e0" providerId="ADAL" clId="{39008028-5ED8-43CF-9EB4-981A6992F2F0}" dt="2024-01-11T12:59:39.123" v="2606" actId="14100"/>
        <pc:sldMkLst>
          <pc:docMk/>
          <pc:sldMk cId="0" sldId="293"/>
        </pc:sldMkLst>
        <pc:spChg chg="mod">
          <ac:chgData name="Marina Berlin" userId="ce2f1d3b-d615-48db-be85-6a39dd20f7e0" providerId="ADAL" clId="{39008028-5ED8-43CF-9EB4-981A6992F2F0}" dt="2024-01-11T12:59:39.123" v="2606" actId="14100"/>
          <ac:spMkLst>
            <pc:docMk/>
            <pc:sldMk cId="0" sldId="293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3:25:36.365" v="2309" actId="108"/>
          <ac:spMkLst>
            <pc:docMk/>
            <pc:sldMk cId="0" sldId="293"/>
            <ac:spMk id="7" creationId="{00000000-0000-0000-0000-000000000000}"/>
          </ac:spMkLst>
        </pc:spChg>
        <pc:grpChg chg="del mod">
          <ac:chgData name="Marina Berlin" userId="ce2f1d3b-d615-48db-be85-6a39dd20f7e0" providerId="ADAL" clId="{39008028-5ED8-43CF-9EB4-981A6992F2F0}" dt="2024-01-11T12:51:15.132" v="2588" actId="478"/>
          <ac:grpSpMkLst>
            <pc:docMk/>
            <pc:sldMk cId="0" sldId="293"/>
            <ac:grpSpMk id="4" creationId="{00000000-0000-0000-0000-000000000000}"/>
          </ac:grpSpMkLst>
        </pc:grpChg>
        <pc:picChg chg="del topLvl">
          <ac:chgData name="Marina Berlin" userId="ce2f1d3b-d615-48db-be85-6a39dd20f7e0" providerId="ADAL" clId="{39008028-5ED8-43CF-9EB4-981A6992F2F0}" dt="2024-01-11T12:51:15.132" v="2588" actId="478"/>
          <ac:picMkLst>
            <pc:docMk/>
            <pc:sldMk cId="0" sldId="293"/>
            <ac:picMk id="5" creationId="{00000000-0000-0000-0000-000000000000}"/>
          </ac:picMkLst>
        </pc:picChg>
        <pc:picChg chg="del topLvl">
          <ac:chgData name="Marina Berlin" userId="ce2f1d3b-d615-48db-be85-6a39dd20f7e0" providerId="ADAL" clId="{39008028-5ED8-43CF-9EB4-981A6992F2F0}" dt="2024-01-11T12:51:21.166" v="2589" actId="478"/>
          <ac:picMkLst>
            <pc:docMk/>
            <pc:sldMk cId="0" sldId="293"/>
            <ac:picMk id="6" creationId="{00000000-0000-0000-0000-000000000000}"/>
          </ac:picMkLst>
        </pc:picChg>
        <pc:picChg chg="add mod">
          <ac:chgData name="Marina Berlin" userId="ce2f1d3b-d615-48db-be85-6a39dd20f7e0" providerId="ADAL" clId="{39008028-5ED8-43CF-9EB4-981A6992F2F0}" dt="2024-01-11T12:51:29.838" v="2592" actId="1076"/>
          <ac:picMkLst>
            <pc:docMk/>
            <pc:sldMk cId="0" sldId="293"/>
            <ac:picMk id="11" creationId="{F3B8C57D-A976-1433-6506-8BC8E089EFFB}"/>
          </ac:picMkLst>
        </pc:picChg>
        <pc:picChg chg="add mod modCrop">
          <ac:chgData name="Marina Berlin" userId="ce2f1d3b-d615-48db-be85-6a39dd20f7e0" providerId="ADAL" clId="{39008028-5ED8-43CF-9EB4-981A6992F2F0}" dt="2024-01-11T12:53:54.937" v="2602" actId="14100"/>
          <ac:picMkLst>
            <pc:docMk/>
            <pc:sldMk cId="0" sldId="293"/>
            <ac:picMk id="13" creationId="{6ED3C74D-C50E-2D22-620A-061D21410BDD}"/>
          </ac:picMkLst>
        </pc:picChg>
      </pc:sldChg>
      <pc:sldChg chg="modSp mod">
        <pc:chgData name="Marina Berlin" userId="ce2f1d3b-d615-48db-be85-6a39dd20f7e0" providerId="ADAL" clId="{39008028-5ED8-43CF-9EB4-981A6992F2F0}" dt="2024-01-10T11:03:05.662" v="2004" actId="1076"/>
        <pc:sldMkLst>
          <pc:docMk/>
          <pc:sldMk cId="0" sldId="294"/>
        </pc:sldMkLst>
        <pc:spChg chg="mod">
          <ac:chgData name="Marina Berlin" userId="ce2f1d3b-d615-48db-be85-6a39dd20f7e0" providerId="ADAL" clId="{39008028-5ED8-43CF-9EB4-981A6992F2F0}" dt="2024-01-10T11:03:05.662" v="2004" actId="1076"/>
          <ac:spMkLst>
            <pc:docMk/>
            <pc:sldMk cId="0" sldId="294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1:03:47.880" v="2022" actId="20577"/>
        <pc:sldMkLst>
          <pc:docMk/>
          <pc:sldMk cId="0" sldId="295"/>
        </pc:sldMkLst>
        <pc:spChg chg="mod">
          <ac:chgData name="Marina Berlin" userId="ce2f1d3b-d615-48db-be85-6a39dd20f7e0" providerId="ADAL" clId="{39008028-5ED8-43CF-9EB4-981A6992F2F0}" dt="2024-01-10T11:03:47.880" v="2022" actId="20577"/>
          <ac:spMkLst>
            <pc:docMk/>
            <pc:sldMk cId="0" sldId="295"/>
            <ac:spMk id="4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10T11:03:21.840" v="2006" actId="14100"/>
          <ac:picMkLst>
            <pc:docMk/>
            <pc:sldMk cId="0" sldId="295"/>
            <ac:picMk id="5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1:05:25.027" v="2073" actId="1076"/>
        <pc:sldMkLst>
          <pc:docMk/>
          <pc:sldMk cId="0" sldId="296"/>
        </pc:sldMkLst>
        <pc:spChg chg="mod">
          <ac:chgData name="Marina Berlin" userId="ce2f1d3b-d615-48db-be85-6a39dd20f7e0" providerId="ADAL" clId="{39008028-5ED8-43CF-9EB4-981A6992F2F0}" dt="2024-01-10T11:05:25.027" v="2073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1:05:14.529" v="2072" actId="20577"/>
          <ac:spMkLst>
            <pc:docMk/>
            <pc:sldMk cId="0" sldId="296"/>
            <ac:spMk id="5" creationId="{00000000-0000-0000-0000-000000000000}"/>
          </ac:spMkLst>
        </pc:spChg>
        <pc:picChg chg="mod">
          <ac:chgData name="Marina Berlin" userId="ce2f1d3b-d615-48db-be85-6a39dd20f7e0" providerId="ADAL" clId="{39008028-5ED8-43CF-9EB4-981A6992F2F0}" dt="2024-01-10T11:04:23.677" v="2026" actId="14100"/>
          <ac:picMkLst>
            <pc:docMk/>
            <pc:sldMk cId="0" sldId="296"/>
            <ac:picMk id="4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8T12:49:29.449" v="2748" actId="20577"/>
        <pc:sldMkLst>
          <pc:docMk/>
          <pc:sldMk cId="0" sldId="297"/>
        </pc:sldMkLst>
        <pc:spChg chg="mod">
          <ac:chgData name="Marina Berlin" userId="ce2f1d3b-d615-48db-be85-6a39dd20f7e0" providerId="ADAL" clId="{39008028-5ED8-43CF-9EB4-981A6992F2F0}" dt="2024-01-18T12:49:29.449" v="2748" actId="20577"/>
          <ac:spMkLst>
            <pc:docMk/>
            <pc:sldMk cId="0" sldId="297"/>
            <ac:spMk id="9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8T12:49:06.078" v="2744" actId="20577"/>
          <ac:spMkLst>
            <pc:docMk/>
            <pc:sldMk cId="0" sldId="297"/>
            <ac:spMk id="14" creationId="{00000000-0000-0000-0000-000000000000}"/>
          </ac:spMkLst>
        </pc:spChg>
        <pc:grpChg chg="mod">
          <ac:chgData name="Marina Berlin" userId="ce2f1d3b-d615-48db-be85-6a39dd20f7e0" providerId="ADAL" clId="{39008028-5ED8-43CF-9EB4-981A6992F2F0}" dt="2024-01-10T11:09:04.747" v="2158" actId="1076"/>
          <ac:grpSpMkLst>
            <pc:docMk/>
            <pc:sldMk cId="0" sldId="297"/>
            <ac:grpSpMk id="10" creationId="{00000000-0000-0000-0000-000000000000}"/>
          </ac:grpSpMkLst>
        </pc:grpChg>
        <pc:picChg chg="mod">
          <ac:chgData name="Marina Berlin" userId="ce2f1d3b-d615-48db-be85-6a39dd20f7e0" providerId="ADAL" clId="{39008028-5ED8-43CF-9EB4-981A6992F2F0}" dt="2024-01-18T12:47:48.512" v="2623" actId="1076"/>
          <ac:picMkLst>
            <pc:docMk/>
            <pc:sldMk cId="0" sldId="297"/>
            <ac:picMk id="7" creationId="{00000000-0000-0000-0000-000000000000}"/>
          </ac:picMkLst>
        </pc:picChg>
        <pc:picChg chg="mod">
          <ac:chgData name="Marina Berlin" userId="ce2f1d3b-d615-48db-be85-6a39dd20f7e0" providerId="ADAL" clId="{39008028-5ED8-43CF-9EB4-981A6992F2F0}" dt="2024-01-18T12:47:44.809" v="2622" actId="1076"/>
          <ac:picMkLst>
            <pc:docMk/>
            <pc:sldMk cId="0" sldId="297"/>
            <ac:picMk id="8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1:09:35.447" v="2164" actId="1076"/>
        <pc:sldMkLst>
          <pc:docMk/>
          <pc:sldMk cId="0" sldId="298"/>
        </pc:sldMkLst>
        <pc:spChg chg="mod">
          <ac:chgData name="Marina Berlin" userId="ce2f1d3b-d615-48db-be85-6a39dd20f7e0" providerId="ADAL" clId="{39008028-5ED8-43CF-9EB4-981A6992F2F0}" dt="2024-01-10T11:09:35.447" v="2164" actId="1076"/>
          <ac:spMkLst>
            <pc:docMk/>
            <pc:sldMk cId="0" sldId="298"/>
            <ac:spMk id="7" creationId="{00000000-0000-0000-0000-000000000000}"/>
          </ac:spMkLst>
        </pc:spChg>
      </pc:sldChg>
      <pc:sldChg chg="modSp mod">
        <pc:chgData name="Marina Berlin" userId="ce2f1d3b-d615-48db-be85-6a39dd20f7e0" providerId="ADAL" clId="{39008028-5ED8-43CF-9EB4-981A6992F2F0}" dt="2024-01-10T11:11:23.952" v="2184" actId="20577"/>
        <pc:sldMkLst>
          <pc:docMk/>
          <pc:sldMk cId="0" sldId="299"/>
        </pc:sldMkLst>
        <pc:spChg chg="mod">
          <ac:chgData name="Marina Berlin" userId="ce2f1d3b-d615-48db-be85-6a39dd20f7e0" providerId="ADAL" clId="{39008028-5ED8-43CF-9EB4-981A6992F2F0}" dt="2024-01-10T11:11:23.952" v="2184" actId="20577"/>
          <ac:spMkLst>
            <pc:docMk/>
            <pc:sldMk cId="0" sldId="299"/>
            <ac:spMk id="11" creationId="{00000000-0000-0000-0000-000000000000}"/>
          </ac:spMkLst>
        </pc:spChg>
        <pc:grpChg chg="mod">
          <ac:chgData name="Marina Berlin" userId="ce2f1d3b-d615-48db-be85-6a39dd20f7e0" providerId="ADAL" clId="{39008028-5ED8-43CF-9EB4-981A6992F2F0}" dt="2024-01-10T11:11:09.214" v="2179" actId="1076"/>
          <ac:grpSpMkLst>
            <pc:docMk/>
            <pc:sldMk cId="0" sldId="299"/>
            <ac:grpSpMk id="12" creationId="{00000000-0000-0000-0000-000000000000}"/>
          </ac:grpSpMkLst>
        </pc:grpChg>
      </pc:sldChg>
      <pc:sldChg chg="modSp mod">
        <pc:chgData name="Marina Berlin" userId="ce2f1d3b-d615-48db-be85-6a39dd20f7e0" providerId="ADAL" clId="{39008028-5ED8-43CF-9EB4-981A6992F2F0}" dt="2024-01-10T11:14:21.544" v="2267" actId="20577"/>
        <pc:sldMkLst>
          <pc:docMk/>
          <pc:sldMk cId="0" sldId="300"/>
        </pc:sldMkLst>
        <pc:spChg chg="mod">
          <ac:chgData name="Marina Berlin" userId="ce2f1d3b-d615-48db-be85-6a39dd20f7e0" providerId="ADAL" clId="{39008028-5ED8-43CF-9EB4-981A6992F2F0}" dt="2024-01-10T11:14:21.544" v="2267" actId="20577"/>
          <ac:spMkLst>
            <pc:docMk/>
            <pc:sldMk cId="0" sldId="300"/>
            <ac:spMk id="11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1:12:19.631" v="2189" actId="255"/>
          <ac:spMkLst>
            <pc:docMk/>
            <pc:sldMk cId="0" sldId="300"/>
            <ac:spMk id="15" creationId="{00000000-0000-0000-0000-000000000000}"/>
          </ac:spMkLst>
        </pc:spChg>
        <pc:picChg chg="mod modCrop">
          <ac:chgData name="Marina Berlin" userId="ce2f1d3b-d615-48db-be85-6a39dd20f7e0" providerId="ADAL" clId="{39008028-5ED8-43CF-9EB4-981A6992F2F0}" dt="2024-01-10T11:13:39.881" v="2200" actId="14100"/>
          <ac:picMkLst>
            <pc:docMk/>
            <pc:sldMk cId="0" sldId="300"/>
            <ac:picMk id="13" creationId="{00000000-0000-0000-0000-000000000000}"/>
          </ac:picMkLst>
        </pc:picChg>
        <pc:picChg chg="mod modCrop">
          <ac:chgData name="Marina Berlin" userId="ce2f1d3b-d615-48db-be85-6a39dd20f7e0" providerId="ADAL" clId="{39008028-5ED8-43CF-9EB4-981A6992F2F0}" dt="2024-01-10T11:13:20.213" v="2197" actId="1076"/>
          <ac:picMkLst>
            <pc:docMk/>
            <pc:sldMk cId="0" sldId="300"/>
            <ac:picMk id="14" creationId="{00000000-0000-0000-0000-000000000000}"/>
          </ac:picMkLst>
        </pc:picChg>
      </pc:sldChg>
      <pc:sldChg chg="modSp mod">
        <pc:chgData name="Marina Berlin" userId="ce2f1d3b-d615-48db-be85-6a39dd20f7e0" providerId="ADAL" clId="{39008028-5ED8-43CF-9EB4-981A6992F2F0}" dt="2024-01-10T11:16:38.902" v="2308" actId="255"/>
        <pc:sldMkLst>
          <pc:docMk/>
          <pc:sldMk cId="0" sldId="301"/>
        </pc:sldMkLst>
        <pc:spChg chg="mod">
          <ac:chgData name="Marina Berlin" userId="ce2f1d3b-d615-48db-be85-6a39dd20f7e0" providerId="ADAL" clId="{39008028-5ED8-43CF-9EB4-981A6992F2F0}" dt="2024-01-10T11:16:38.902" v="2308" actId="255"/>
          <ac:spMkLst>
            <pc:docMk/>
            <pc:sldMk cId="0" sldId="301"/>
            <ac:spMk id="11" creationId="{00000000-0000-0000-0000-000000000000}"/>
          </ac:spMkLst>
        </pc:spChg>
      </pc:sldChg>
      <pc:sldChg chg="addSp delSp modSp add mod">
        <pc:chgData name="Marina Berlin" userId="ce2f1d3b-d615-48db-be85-6a39dd20f7e0" providerId="ADAL" clId="{39008028-5ED8-43CF-9EB4-981A6992F2F0}" dt="2024-01-10T14:58:16.001" v="2529" actId="207"/>
        <pc:sldMkLst>
          <pc:docMk/>
          <pc:sldMk cId="1850191767" sldId="302"/>
        </pc:sldMkLst>
        <pc:spChg chg="mod">
          <ac:chgData name="Marina Berlin" userId="ce2f1d3b-d615-48db-be85-6a39dd20f7e0" providerId="ADAL" clId="{39008028-5ED8-43CF-9EB4-981A6992F2F0}" dt="2024-01-10T14:58:16.001" v="2529" actId="207"/>
          <ac:spMkLst>
            <pc:docMk/>
            <pc:sldMk cId="1850191767" sldId="302"/>
            <ac:spMk id="2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10T14:33:14.385" v="2489" actId="207"/>
          <ac:spMkLst>
            <pc:docMk/>
            <pc:sldMk cId="1850191767" sldId="302"/>
            <ac:spMk id="7" creationId="{C03CE641-7E9A-F98A-C336-A70EF6573050}"/>
          </ac:spMkLst>
        </pc:spChg>
        <pc:graphicFrameChg chg="del mod modGraphic">
          <ac:chgData name="Marina Berlin" userId="ce2f1d3b-d615-48db-be85-6a39dd20f7e0" providerId="ADAL" clId="{39008028-5ED8-43CF-9EB4-981A6992F2F0}" dt="2024-01-10T14:31:39.078" v="2474" actId="478"/>
          <ac:graphicFrameMkLst>
            <pc:docMk/>
            <pc:sldMk cId="1850191767" sldId="302"/>
            <ac:graphicFrameMk id="4" creationId="{00000000-0000-0000-0000-000000000000}"/>
          </ac:graphicFrameMkLst>
        </pc:graphicFrameChg>
        <pc:graphicFrameChg chg="add mod modGraphic">
          <ac:chgData name="Marina Berlin" userId="ce2f1d3b-d615-48db-be85-6a39dd20f7e0" providerId="ADAL" clId="{39008028-5ED8-43CF-9EB4-981A6992F2F0}" dt="2024-01-10T14:32:53.606" v="2487" actId="14734"/>
          <ac:graphicFrameMkLst>
            <pc:docMk/>
            <pc:sldMk cId="1850191767" sldId="302"/>
            <ac:graphicFrameMk id="8" creationId="{BC240011-0B11-B686-995D-D2216D9997B9}"/>
          </ac:graphicFrameMkLst>
        </pc:graphicFrameChg>
      </pc:sldChg>
      <pc:sldChg chg="addSp delSp modSp add mod ord">
        <pc:chgData name="Marina Berlin" userId="ce2f1d3b-d615-48db-be85-6a39dd20f7e0" providerId="ADAL" clId="{39008028-5ED8-43CF-9EB4-981A6992F2F0}" dt="2024-01-10T14:57:11.099" v="2526" actId="2711"/>
        <pc:sldMkLst>
          <pc:docMk/>
          <pc:sldMk cId="2953707149" sldId="303"/>
        </pc:sldMkLst>
        <pc:spChg chg="mod">
          <ac:chgData name="Marina Berlin" userId="ce2f1d3b-d615-48db-be85-6a39dd20f7e0" providerId="ADAL" clId="{39008028-5ED8-43CF-9EB4-981A6992F2F0}" dt="2024-01-10T14:57:11.099" v="2526" actId="2711"/>
          <ac:spMkLst>
            <pc:docMk/>
            <pc:sldMk cId="2953707149" sldId="303"/>
            <ac:spMk id="2" creationId="{00000000-0000-0000-0000-000000000000}"/>
          </ac:spMkLst>
        </pc:spChg>
        <pc:spChg chg="add del">
          <ac:chgData name="Marina Berlin" userId="ce2f1d3b-d615-48db-be85-6a39dd20f7e0" providerId="ADAL" clId="{39008028-5ED8-43CF-9EB4-981A6992F2F0}" dt="2024-01-10T10:13:14.492" v="1496" actId="22"/>
          <ac:spMkLst>
            <pc:docMk/>
            <pc:sldMk cId="2953707149" sldId="303"/>
            <ac:spMk id="9" creationId="{D6C348C8-6537-97C0-4176-98C20257EACB}"/>
          </ac:spMkLst>
        </pc:spChg>
        <pc:graphicFrameChg chg="add del mod modGraphic">
          <ac:chgData name="Marina Berlin" userId="ce2f1d3b-d615-48db-be85-6a39dd20f7e0" providerId="ADAL" clId="{39008028-5ED8-43CF-9EB4-981A6992F2F0}" dt="2024-01-10T14:40:37.942" v="2517" actId="478"/>
          <ac:graphicFrameMkLst>
            <pc:docMk/>
            <pc:sldMk cId="2953707149" sldId="303"/>
            <ac:graphicFrameMk id="4" creationId="{00000000-0000-0000-0000-000000000000}"/>
          </ac:graphicFrameMkLst>
        </pc:graphicFrameChg>
        <pc:graphicFrameChg chg="add mod">
          <ac:chgData name="Marina Berlin" userId="ce2f1d3b-d615-48db-be85-6a39dd20f7e0" providerId="ADAL" clId="{39008028-5ED8-43CF-9EB4-981A6992F2F0}" dt="2024-01-10T14:40:40.125" v="2518"/>
          <ac:graphicFrameMkLst>
            <pc:docMk/>
            <pc:sldMk cId="2953707149" sldId="303"/>
            <ac:graphicFrameMk id="10" creationId="{1F5C55AA-42CB-6B4E-C8D9-93795D8AD48B}"/>
          </ac:graphicFrameMkLst>
        </pc:graphicFrameChg>
        <pc:graphicFrameChg chg="add mod modGraphic">
          <ac:chgData name="Marina Berlin" userId="ce2f1d3b-d615-48db-be85-6a39dd20f7e0" providerId="ADAL" clId="{39008028-5ED8-43CF-9EB4-981A6992F2F0}" dt="2024-01-10T14:41:18.687" v="2524" actId="13219"/>
          <ac:graphicFrameMkLst>
            <pc:docMk/>
            <pc:sldMk cId="2953707149" sldId="303"/>
            <ac:graphicFrameMk id="11" creationId="{66CA9166-0ECD-08A7-2ECE-0A1DBA116DD7}"/>
          </ac:graphicFrameMkLst>
        </pc:graphicFrameChg>
      </pc:sldChg>
      <pc:sldChg chg="addSp delSp modSp add mod">
        <pc:chgData name="Marina Berlin" userId="ce2f1d3b-d615-48db-be85-6a39dd20f7e0" providerId="ADAL" clId="{39008028-5ED8-43CF-9EB4-981A6992F2F0}" dt="2024-01-10T14:56:59.728" v="2525" actId="2711"/>
        <pc:sldMkLst>
          <pc:docMk/>
          <pc:sldMk cId="3839370165" sldId="304"/>
        </pc:sldMkLst>
        <pc:spChg chg="mod">
          <ac:chgData name="Marina Berlin" userId="ce2f1d3b-d615-48db-be85-6a39dd20f7e0" providerId="ADAL" clId="{39008028-5ED8-43CF-9EB4-981A6992F2F0}" dt="2024-01-10T14:56:59.728" v="2525" actId="2711"/>
          <ac:spMkLst>
            <pc:docMk/>
            <pc:sldMk cId="3839370165" sldId="304"/>
            <ac:spMk id="2" creationId="{00000000-0000-0000-0000-000000000000}"/>
          </ac:spMkLst>
        </pc:spChg>
        <pc:graphicFrameChg chg="del mod modGraphic">
          <ac:chgData name="Marina Berlin" userId="ce2f1d3b-d615-48db-be85-6a39dd20f7e0" providerId="ADAL" clId="{39008028-5ED8-43CF-9EB4-981A6992F2F0}" dt="2024-01-10T10:13:39.450" v="1498" actId="478"/>
          <ac:graphicFrameMkLst>
            <pc:docMk/>
            <pc:sldMk cId="3839370165" sldId="304"/>
            <ac:graphicFrameMk id="4" creationId="{00000000-0000-0000-0000-000000000000}"/>
          </ac:graphicFrameMkLst>
        </pc:graphicFrameChg>
        <pc:graphicFrameChg chg="add mod modGraphic">
          <ac:chgData name="Marina Berlin" userId="ce2f1d3b-d615-48db-be85-6a39dd20f7e0" providerId="ADAL" clId="{39008028-5ED8-43CF-9EB4-981A6992F2F0}" dt="2024-01-10T10:24:31.393" v="1717" actId="20577"/>
          <ac:graphicFrameMkLst>
            <pc:docMk/>
            <pc:sldMk cId="3839370165" sldId="304"/>
            <ac:graphicFrameMk id="8" creationId="{5DD4CC19-7BD7-110A-85C2-CF75D25AC378}"/>
          </ac:graphicFrameMkLst>
        </pc:graphicFrameChg>
      </pc:sldChg>
      <pc:sldChg chg="addSp delSp modSp add mod">
        <pc:chgData name="Marina Berlin" userId="ce2f1d3b-d615-48db-be85-6a39dd20f7e0" providerId="ADAL" clId="{39008028-5ED8-43CF-9EB4-981A6992F2F0}" dt="2024-01-21T11:51:02.958" v="2875" actId="20577"/>
        <pc:sldMkLst>
          <pc:docMk/>
          <pc:sldMk cId="2178999586" sldId="305"/>
        </pc:sldMkLst>
        <pc:spChg chg="mod">
          <ac:chgData name="Marina Berlin" userId="ce2f1d3b-d615-48db-be85-6a39dd20f7e0" providerId="ADAL" clId="{39008028-5ED8-43CF-9EB4-981A6992F2F0}" dt="2024-01-21T11:49:59.256" v="2764" actId="1076"/>
          <ac:spMkLst>
            <pc:docMk/>
            <pc:sldMk cId="2178999586" sldId="305"/>
            <ac:spMk id="9" creationId="{00000000-0000-0000-0000-000000000000}"/>
          </ac:spMkLst>
        </pc:spChg>
        <pc:spChg chg="mod">
          <ac:chgData name="Marina Berlin" userId="ce2f1d3b-d615-48db-be85-6a39dd20f7e0" providerId="ADAL" clId="{39008028-5ED8-43CF-9EB4-981A6992F2F0}" dt="2024-01-21T11:51:02.958" v="2875" actId="20577"/>
          <ac:spMkLst>
            <pc:docMk/>
            <pc:sldMk cId="2178999586" sldId="305"/>
            <ac:spMk id="11" creationId="{00000000-0000-0000-0000-000000000000}"/>
          </ac:spMkLst>
        </pc:spChg>
        <pc:picChg chg="del mod">
          <ac:chgData name="Marina Berlin" userId="ce2f1d3b-d615-48db-be85-6a39dd20f7e0" providerId="ADAL" clId="{39008028-5ED8-43CF-9EB4-981A6992F2F0}" dt="2024-01-21T11:50:03.458" v="2766" actId="478"/>
          <ac:picMkLst>
            <pc:docMk/>
            <pc:sldMk cId="2178999586" sldId="305"/>
            <ac:picMk id="12" creationId="{00000000-0000-0000-0000-000000000000}"/>
          </ac:picMkLst>
        </pc:picChg>
        <pc:picChg chg="add mod">
          <ac:chgData name="Marina Berlin" userId="ce2f1d3b-d615-48db-be85-6a39dd20f7e0" providerId="ADAL" clId="{39008028-5ED8-43CF-9EB4-981A6992F2F0}" dt="2024-01-21T11:50:11.002" v="2769" actId="1076"/>
          <ac:picMkLst>
            <pc:docMk/>
            <pc:sldMk cId="2178999586" sldId="305"/>
            <ac:picMk id="16" creationId="{D638E5A4-461B-7CB6-ED60-B51E0D6341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52309" y="258160"/>
            <a:ext cx="383938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5353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5353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9549" y="4782506"/>
            <a:ext cx="329242" cy="3271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51" y="4817746"/>
            <a:ext cx="1275656" cy="2567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5353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8175" y="1363209"/>
            <a:ext cx="3282950" cy="316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5353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29549" y="4782506"/>
            <a:ext cx="329242" cy="32714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851" y="4817746"/>
            <a:ext cx="1275656" cy="2567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12000" y="147687"/>
            <a:ext cx="191349" cy="6833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48118" y="147690"/>
            <a:ext cx="191355" cy="683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3651" y="25677"/>
            <a:ext cx="4716696" cy="82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53535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7524" y="1109288"/>
            <a:ext cx="4060825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776" y="4792842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1663" cy="4748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74" y="4748925"/>
              <a:ext cx="1037472" cy="306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0141" y="1989024"/>
              <a:ext cx="1729156" cy="51463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33546" y="2846469"/>
            <a:ext cx="2173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Best</a:t>
            </a:r>
            <a:r>
              <a:rPr sz="1800" b="0" spc="-5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8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Practices</a:t>
            </a:r>
            <a:r>
              <a:rPr sz="1800" b="0" spc="-5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8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for</a:t>
            </a:r>
            <a:r>
              <a:rPr sz="1800" b="0" spc="-5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8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agent</a:t>
            </a:r>
            <a:endParaRPr sz="18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118" y="26419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5075" y="102522"/>
            <a:ext cx="3514090" cy="7642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944880" marR="5080" indent="-932815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Using</a:t>
            </a:r>
            <a:r>
              <a:rPr sz="2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price</a:t>
            </a:r>
            <a:r>
              <a:rPr sz="2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offer</a:t>
            </a:r>
            <a:r>
              <a:rPr sz="2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</a:t>
            </a:r>
            <a:r>
              <a:rPr sz="2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results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and</a:t>
            </a:r>
            <a:r>
              <a:rPr sz="2400" spc="-9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trip</a:t>
            </a:r>
            <a:r>
              <a:rPr sz="2400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cart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561" y="4782506"/>
            <a:ext cx="329242" cy="3271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6928" y="971550"/>
            <a:ext cx="4583363" cy="37491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649" y="1104873"/>
            <a:ext cx="3200351" cy="2590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‘</a:t>
            </a:r>
            <a:r>
              <a:rPr sz="120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Generate</a:t>
            </a:r>
            <a:r>
              <a:rPr sz="1200" spc="7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200" spc="75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’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button</a:t>
            </a:r>
            <a:r>
              <a:rPr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every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result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page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20320">
              <a:lnSpc>
                <a:spcPct val="116100"/>
              </a:lnSpc>
              <a:spcBef>
                <a:spcPts val="5"/>
              </a:spcBef>
            </a:pP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may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edit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price,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time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limit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fare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rules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ﬁelds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template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amend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way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they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displayed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16510">
              <a:lnSpc>
                <a:spcPct val="116100"/>
              </a:lnSpc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would</a:t>
            </a:r>
            <a:r>
              <a:rPr sz="1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like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to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includ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 the entire itinerary with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(flights,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hotels,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cars,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rail),</a:t>
            </a:r>
            <a:r>
              <a:rPr lang="en-US"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we recommend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ing all the relevant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options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cart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use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functionality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there.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99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000" y="147687"/>
            <a:ext cx="191349" cy="683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8118" y="147690"/>
            <a:ext cx="191355" cy="6833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Don’t</a:t>
            </a:r>
            <a:r>
              <a:rPr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forget</a:t>
            </a:r>
            <a:r>
              <a:rPr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other</a:t>
            </a:r>
            <a:r>
              <a:rPr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products!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87862" y="2305449"/>
            <a:ext cx="4233601" cy="2804453"/>
            <a:chOff x="187862" y="2305449"/>
            <a:chExt cx="4233601" cy="2804453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9561" y="4782756"/>
              <a:ext cx="329242" cy="327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 rotWithShape="1">
            <a:blip r:embed="rId5" cstate="print"/>
            <a:srcRect b="9200"/>
            <a:stretch/>
          </p:blipFill>
          <p:spPr>
            <a:xfrm>
              <a:off x="276125" y="2305449"/>
              <a:ext cx="4145338" cy="2218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862" y="4792600"/>
              <a:ext cx="1037472" cy="30694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22539" y="2305449"/>
            <a:ext cx="4031686" cy="19250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9150" y="1148409"/>
            <a:ext cx="344551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Upsells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are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added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cart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yet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offered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throughout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booking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-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reminded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hotels,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rail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ground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transportation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are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immediate</a:t>
            </a:r>
            <a:r>
              <a:rPr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booking: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2539" y="1148409"/>
            <a:ext cx="3742054" cy="42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also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contain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option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general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client’s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awareness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these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544" y="110881"/>
            <a:ext cx="2759075" cy="7642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59055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Adding</a:t>
            </a:r>
            <a:r>
              <a:rPr sz="24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meals,</a:t>
            </a:r>
            <a:r>
              <a:rPr sz="24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seats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and</a:t>
            </a:r>
            <a:r>
              <a:rPr sz="2400" spc="-8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optional</a:t>
            </a:r>
            <a:r>
              <a:rPr sz="2400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services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561" y="4782756"/>
            <a:ext cx="329242" cy="3271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7937" y="1113398"/>
            <a:ext cx="7348126" cy="17743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4725" y="3149798"/>
            <a:ext cx="6990715" cy="139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570">
              <a:lnSpc>
                <a:spcPct val="116100"/>
              </a:lnSpc>
              <a:spcBef>
                <a:spcPts val="10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Additional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items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added/purchased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separately</a:t>
            </a:r>
            <a:r>
              <a:rPr sz="13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cart.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chargeable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items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create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EMD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line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pricing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GDS.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note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offered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items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might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differ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between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different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carriers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sources.</a:t>
            </a:r>
            <a:br>
              <a:rPr lang="en-US"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</a:b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ct val="116100"/>
              </a:lnSpc>
            </a:pPr>
            <a:r>
              <a:rPr sz="1300" spc="-40" dirty="0">
                <a:solidFill>
                  <a:srgbClr val="C0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3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carriers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allow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separate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baggage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purchase.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some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cases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,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including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baggage</a:t>
            </a:r>
            <a:r>
              <a:rPr sz="13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 to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selected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result</a:t>
            </a:r>
            <a:r>
              <a:rPr sz="13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page.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737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6587" y="99323"/>
            <a:ext cx="3193415" cy="7642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850900" marR="5080" indent="-838835">
              <a:lnSpc>
                <a:spcPts val="2850"/>
              </a:lnSpc>
              <a:spcBef>
                <a:spcPts val="220"/>
              </a:spcBef>
            </a:pPr>
            <a:r>
              <a:rPr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Adding</a:t>
            </a:r>
            <a:r>
              <a:rPr sz="24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APIS</a:t>
            </a:r>
            <a:r>
              <a:rPr sz="24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2400" b="1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24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FQTV </a:t>
            </a:r>
            <a:r>
              <a:rPr sz="24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cs typeface="Times New Roman"/>
              </a:rPr>
              <a:t>information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786" y="4782756"/>
            <a:ext cx="329242" cy="327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849" y="1894225"/>
            <a:ext cx="8749030" cy="2773680"/>
            <a:chOff x="120849" y="1894225"/>
            <a:chExt cx="8749030" cy="2773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49" y="2076922"/>
              <a:ext cx="6597074" cy="2590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8375" y="1894225"/>
              <a:ext cx="4951124" cy="26822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42624" y="3988209"/>
              <a:ext cx="1052830" cy="234315"/>
            </a:xfrm>
            <a:custGeom>
              <a:avLst/>
              <a:gdLst/>
              <a:ahLst/>
              <a:cxnLst/>
              <a:rect l="l" t="t" r="r" b="b"/>
              <a:pathLst>
                <a:path w="1052829" h="234314">
                  <a:moveTo>
                    <a:pt x="0" y="233915"/>
                  </a:moveTo>
                  <a:lnTo>
                    <a:pt x="1052742" y="0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2667" y="3907726"/>
              <a:ext cx="220535" cy="1609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6223" y="1070358"/>
            <a:ext cx="7759550" cy="66883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APIS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requirements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prompted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by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carrier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requirements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ticket.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case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traveler’s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proﬁle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contains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APIS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info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was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used,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ask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it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again.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If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details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were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present,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or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partial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APIS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info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was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proﬁle,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prompted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missing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details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lang="en-US"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cart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487" y="4792850"/>
            <a:ext cx="1037472" cy="3069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152" y="252437"/>
            <a:ext cx="3401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Adding/</a:t>
            </a:r>
            <a:r>
              <a:rPr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changing</a:t>
            </a:r>
            <a:r>
              <a:rPr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FOP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11" y="4782756"/>
            <a:ext cx="329242" cy="327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29825" y="1135295"/>
            <a:ext cx="5629275" cy="3461385"/>
            <a:chOff x="3429825" y="1135295"/>
            <a:chExt cx="5629275" cy="3461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825" y="1135295"/>
              <a:ext cx="5628976" cy="9789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4373" y="1924550"/>
              <a:ext cx="3674875" cy="26719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7200" y="1254901"/>
            <a:ext cx="4526915" cy="348242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2529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Default</a:t>
            </a:r>
            <a:r>
              <a:rPr sz="13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FOP</a:t>
            </a:r>
            <a:r>
              <a:rPr sz="13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applied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TMC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and/or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settings.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13970">
              <a:lnSpc>
                <a:spcPts val="1650"/>
              </a:lnSpc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agent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,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always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have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option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override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change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original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FOP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attributed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trip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.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choose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Invoice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(depending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supplier)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or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credit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card.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Pre-set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TMC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credit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cards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selection;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Otherwise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,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CC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details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manually;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304800">
              <a:lnSpc>
                <a:spcPts val="1650"/>
              </a:lnSpc>
            </a:pPr>
            <a:r>
              <a:rPr sz="1300" spc="-40" dirty="0">
                <a:solidFill>
                  <a:srgbClr val="C0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3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ability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change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FOP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agents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by default;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 online users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it is dependent on a specific permission under roles.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862" y="4792850"/>
            <a:ext cx="1037472" cy="3069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130935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Aptos Display" panose="020B0004020202020204" pitchFamily="34" charset="0"/>
              </a:rPr>
              <a:t>Vendor</a:t>
            </a:r>
            <a:r>
              <a:rPr spc="-90" dirty="0">
                <a:latin typeface="Aptos Display" panose="020B0004020202020204" pitchFamily="34" charset="0"/>
              </a:rPr>
              <a:t> </a:t>
            </a:r>
            <a:r>
              <a:rPr spc="-40" dirty="0">
                <a:latin typeface="Aptos Display" panose="020B0004020202020204" pitchFamily="34" charset="0"/>
              </a:rPr>
              <a:t>Remarks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186" y="4782756"/>
            <a:ext cx="329242" cy="3271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1058162"/>
            <a:ext cx="6006058" cy="36131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400" y="1058162"/>
            <a:ext cx="2125980" cy="306789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Vendor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remarks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4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appear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under</a:t>
            </a:r>
            <a:r>
              <a:rPr sz="14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‘Notepad’</a:t>
            </a:r>
            <a:r>
              <a:rPr sz="14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</a:t>
            </a:r>
            <a:r>
              <a:rPr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top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left</a:t>
            </a:r>
            <a:r>
              <a:rPr sz="14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corner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trip.</a:t>
            </a:r>
            <a:r>
              <a:rPr sz="14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4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4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</a:t>
            </a:r>
            <a:r>
              <a:rPr sz="14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reminder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yourself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4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pop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up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certain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date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time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display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remark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 you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95250">
              <a:lnSpc>
                <a:spcPts val="1650"/>
              </a:lnSpc>
            </a:pPr>
            <a:r>
              <a:rPr sz="1400" spc="-40" dirty="0">
                <a:solidFill>
                  <a:srgbClr val="C0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r>
              <a:rPr sz="14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4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4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does</a:t>
            </a:r>
            <a:r>
              <a:rPr sz="14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sz="1400" spc="16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update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time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limit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based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vendor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remark.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This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action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done</a:t>
            </a:r>
            <a:r>
              <a:rPr sz="14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manually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937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2" y="57262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icket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ing</a:t>
            </a:r>
            <a:r>
              <a:rPr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and</a:t>
            </a:r>
            <a:r>
              <a:rPr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invoic</a:t>
            </a:r>
            <a:r>
              <a:rPr lang="en-US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ing</a:t>
            </a:r>
            <a:endParaRPr spc="-1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136" y="4782506"/>
            <a:ext cx="329242" cy="3271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200" y="1099256"/>
            <a:ext cx="5931535" cy="3594100"/>
            <a:chOff x="3081900" y="962646"/>
            <a:chExt cx="5931535" cy="3594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1900" y="962646"/>
              <a:ext cx="4913774" cy="2432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750" y="2654950"/>
              <a:ext cx="4821150" cy="19012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4800" y="1037913"/>
            <a:ext cx="2654135" cy="33992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52400">
              <a:lnSpc>
                <a:spcPts val="1650"/>
              </a:lnSpc>
              <a:spcBef>
                <a:spcPts val="18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ready</a:t>
            </a:r>
            <a:r>
              <a:rPr sz="12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purchase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products,</a:t>
            </a:r>
            <a:r>
              <a:rPr sz="12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2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quotes</a:t>
            </a:r>
            <a:r>
              <a:rPr sz="12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head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checkout.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Checkout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include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and TMC</a:t>
            </a:r>
            <a:r>
              <a:rPr sz="1200" spc="2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reference</a:t>
            </a:r>
            <a:r>
              <a:rPr sz="1200" spc="2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ﬁelds</a:t>
            </a:r>
            <a:r>
              <a:rPr sz="1200" spc="2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approval</a:t>
            </a:r>
            <a:r>
              <a:rPr sz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flow</a:t>
            </a:r>
            <a:r>
              <a:rPr sz="1200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(if</a:t>
            </a:r>
            <a:r>
              <a:rPr sz="1200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applied)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328295">
              <a:lnSpc>
                <a:spcPts val="1650"/>
              </a:lnSpc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addition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,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relevant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PNR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remarks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added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PNR</a:t>
            </a:r>
            <a:r>
              <a:rPr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prior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ticketing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473709">
              <a:lnSpc>
                <a:spcPts val="1650"/>
              </a:lnSpc>
            </a:pPr>
            <a:r>
              <a:rPr sz="1200" spc="-40" dirty="0">
                <a:solidFill>
                  <a:srgbClr val="C0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2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r>
              <a:rPr sz="12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non-GDS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content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issued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automatically;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98425">
              <a:lnSpc>
                <a:spcPts val="1650"/>
              </a:lnSpc>
            </a:pP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GDS</a:t>
            </a:r>
            <a:r>
              <a:rPr sz="1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tickets</a:t>
            </a:r>
            <a:r>
              <a:rPr sz="1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issued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TMC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settings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070" y="67620"/>
            <a:ext cx="2943860" cy="7642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5270" marR="5080" indent="-243204" algn="ctr">
              <a:lnSpc>
                <a:spcPts val="2850"/>
              </a:lnSpc>
              <a:spcBef>
                <a:spcPts val="220"/>
              </a:spcBef>
            </a:pPr>
            <a:r>
              <a:rPr lang="en-US" sz="2400" dirty="0">
                <a:latin typeface="Aptos Display" panose="020B0004020202020204" pitchFamily="34" charset="0"/>
              </a:rPr>
              <a:t>B</a:t>
            </a:r>
            <a:r>
              <a:rPr sz="2400" dirty="0">
                <a:latin typeface="Aptos Display" panose="020B0004020202020204" pitchFamily="34" charset="0"/>
              </a:rPr>
              <a:t>ook</a:t>
            </a:r>
            <a:r>
              <a:rPr lang="en-US" sz="2400" dirty="0">
                <a:latin typeface="Aptos Display" panose="020B0004020202020204" pitchFamily="34" charset="0"/>
              </a:rPr>
              <a:t>ing</a:t>
            </a:r>
            <a:r>
              <a:rPr sz="2400" dirty="0">
                <a:latin typeface="Aptos Display" panose="020B0004020202020204" pitchFamily="34" charset="0"/>
              </a:rPr>
              <a:t> </a:t>
            </a:r>
            <a:r>
              <a:rPr lang="en-US" sz="2400" dirty="0">
                <a:latin typeface="Aptos Display" panose="020B0004020202020204" pitchFamily="34" charset="0"/>
              </a:rPr>
              <a:t>for multiple </a:t>
            </a:r>
            <a:r>
              <a:rPr sz="2400" spc="-10" dirty="0">
                <a:latin typeface="Aptos Display" panose="020B0004020202020204" pitchFamily="34" charset="0"/>
              </a:rPr>
              <a:t>traveler</a:t>
            </a:r>
            <a:r>
              <a:rPr lang="en-US" sz="2400" spc="-10" dirty="0">
                <a:latin typeface="Aptos Display" panose="020B0004020202020204" pitchFamily="34" charset="0"/>
              </a:rPr>
              <a:t>s</a:t>
            </a:r>
            <a:r>
              <a:rPr sz="2400" spc="-10" dirty="0">
                <a:latin typeface="Aptos Display" panose="020B0004020202020204" pitchFamily="34" charset="0"/>
              </a:rPr>
              <a:t>?</a:t>
            </a:r>
            <a:endParaRPr sz="2400" dirty="0"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36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650" y="1131400"/>
            <a:ext cx="3286125" cy="303102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general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,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supports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bookings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up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5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trip.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can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number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add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their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details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using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proﬁle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icon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top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of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‘Travelers’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ﬁeld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bottom.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88265">
              <a:lnSpc>
                <a:spcPts val="165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However,</a:t>
            </a:r>
            <a:r>
              <a:rPr sz="13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3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we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recommend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per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to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allow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separate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FOP,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invoicing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possible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changes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future.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331470">
              <a:lnSpc>
                <a:spcPts val="165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case</a:t>
            </a:r>
            <a:r>
              <a:rPr sz="13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several</a:t>
            </a:r>
            <a:r>
              <a:rPr sz="13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300" spc="2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have</a:t>
            </a:r>
            <a:r>
              <a:rPr sz="13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Times New Roman"/>
              </a:rPr>
              <a:t>same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arrangements,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‘Copy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Trip’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functionality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make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faster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1131400"/>
            <a:ext cx="4609523" cy="3443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062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389" y="116314"/>
            <a:ext cx="4432935" cy="76424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76530" algn="ctr">
              <a:lnSpc>
                <a:spcPts val="2850"/>
              </a:lnSpc>
              <a:spcBef>
                <a:spcPts val="22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hy</a:t>
            </a:r>
            <a:r>
              <a:rPr sz="24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online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travel</a:t>
            </a:r>
            <a:r>
              <a:rPr sz="2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request</a:t>
            </a:r>
            <a:r>
              <a:rPr sz="2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is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</a:t>
            </a:r>
            <a:r>
              <a:rPr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great</a:t>
            </a:r>
            <a:r>
              <a:rPr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option</a:t>
            </a:r>
            <a:r>
              <a:rPr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for</a:t>
            </a:r>
            <a:r>
              <a:rPr sz="24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agent?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3850" y="880562"/>
            <a:ext cx="4432935" cy="674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Does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account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have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  <a:spcBef>
                <a:spcPts val="65"/>
              </a:spcBef>
              <a:tabLst>
                <a:tab pos="3241675" algn="l"/>
              </a:tabLst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online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access,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but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prefers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request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	Traveler’s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view: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agent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work?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850" y="1718763"/>
            <a:ext cx="2865120" cy="28309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572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Encourage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ﬁll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‘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Request’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form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it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make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handling</a:t>
            </a:r>
            <a:r>
              <a:rPr sz="13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3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much more efficient for yourself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;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3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online</a:t>
            </a:r>
            <a:r>
              <a:rPr sz="13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request</a:t>
            </a:r>
            <a:r>
              <a:rPr sz="13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either</a:t>
            </a:r>
            <a:r>
              <a:rPr sz="1300" spc="20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or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open</a:t>
            </a:r>
            <a:r>
              <a:rPr sz="13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directly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inbox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simply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click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‘Search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Online’.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consider</a:t>
            </a:r>
            <a:r>
              <a:rPr sz="13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settings</a:t>
            </a:r>
            <a:r>
              <a:rPr sz="1300" spc="1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client’s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preferences.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thing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pay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attention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,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the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free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text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comments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coming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864" y="1480728"/>
            <a:ext cx="2526922" cy="31153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85774" y="1087813"/>
            <a:ext cx="10083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Agent’s</a:t>
            </a:r>
            <a:r>
              <a:rPr sz="13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view: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812FDD-BD4B-7A7E-30EC-C5B5B975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347" y="1422124"/>
            <a:ext cx="2293620" cy="997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0EA574-9E03-BB9E-4266-006FCC592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495018"/>
            <a:ext cx="2293620" cy="2118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601" y="4792767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966122" cy="4748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991" y="1965175"/>
              <a:ext cx="1729156" cy="51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98493" y="2846469"/>
            <a:ext cx="16433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0" spc="-3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Post-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sale</a:t>
            </a:r>
            <a:r>
              <a:rPr sz="1600" b="0" spc="1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services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118" y="26419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10825"/>
            <a:ext cx="9144000" cy="433070"/>
            <a:chOff x="0" y="4710825"/>
            <a:chExt cx="9144000" cy="433070"/>
          </a:xfrm>
        </p:grpSpPr>
        <p:sp>
          <p:nvSpPr>
            <p:cNvPr id="3" name="object 3"/>
            <p:cNvSpPr/>
            <p:nvPr/>
          </p:nvSpPr>
          <p:spPr>
            <a:xfrm>
              <a:off x="0" y="4748925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7"/>
              <a:ext cx="1275656" cy="2567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10825"/>
              <a:ext cx="9143999" cy="4326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4748925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5601" y="153552"/>
            <a:ext cx="191355" cy="671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0993" y="147690"/>
            <a:ext cx="191355" cy="68332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52067" y="277612"/>
            <a:ext cx="152357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latin typeface="Aptos Display" panose="020B0004020202020204" pitchFamily="34" charset="0"/>
              </a:rPr>
              <a:t>Welcome!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8111" y="4782756"/>
            <a:ext cx="329242" cy="3271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03306" y="1365160"/>
            <a:ext cx="622109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Atriis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one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stop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shop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need.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Book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flights,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hotels,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rail,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rentals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other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GDS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directly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suppliers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;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manage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online</a:t>
            </a:r>
            <a:r>
              <a:rPr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offline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bookings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one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follow</a:t>
            </a:r>
            <a:r>
              <a:rPr sz="14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up </a:t>
            </a:r>
            <a:r>
              <a:rPr lang="en-US"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400" spc="1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reservations</a:t>
            </a:r>
            <a:r>
              <a:rPr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400" spc="1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monitor.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7898" y="3320686"/>
            <a:ext cx="6391910" cy="500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 marR="5080" indent="-957580">
              <a:lnSpc>
                <a:spcPct val="116100"/>
              </a:lnSpc>
              <a:spcBef>
                <a:spcPts val="1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Below you will ﬁnd our best practices and recommendations for taking the best out of the platform and creating fast, efficient and clear workflow.</a:t>
            </a:r>
          </a:p>
        </p:txBody>
      </p:sp>
      <p:sp>
        <p:nvSpPr>
          <p:cNvPr id="14" name="object 14"/>
          <p:cNvSpPr/>
          <p:nvPr/>
        </p:nvSpPr>
        <p:spPr>
          <a:xfrm flipV="1">
            <a:off x="3813966" y="2915307"/>
            <a:ext cx="1516068" cy="45719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849" y="4792850"/>
            <a:ext cx="1037472" cy="3069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392" y="261534"/>
            <a:ext cx="371321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ptos Display" panose="020B0004020202020204" pitchFamily="34" charset="0"/>
              </a:rPr>
              <a:t>Retrieving</a:t>
            </a:r>
            <a:r>
              <a:rPr lang="en-US" dirty="0">
                <a:latin typeface="Aptos Display" panose="020B0004020202020204" pitchFamily="34" charset="0"/>
              </a:rPr>
              <a:t> an </a:t>
            </a:r>
            <a:r>
              <a:rPr dirty="0">
                <a:latin typeface="Aptos Display" panose="020B0004020202020204" pitchFamily="34" charset="0"/>
              </a:rPr>
              <a:t>existing</a:t>
            </a:r>
            <a:r>
              <a:rPr spc="85" dirty="0">
                <a:latin typeface="Aptos Display" panose="020B0004020202020204" pitchFamily="34" charset="0"/>
              </a:rPr>
              <a:t> </a:t>
            </a:r>
            <a:r>
              <a:rPr spc="-25" dirty="0">
                <a:latin typeface="Aptos Display" panose="020B0004020202020204" pitchFamily="34" charset="0"/>
              </a:rPr>
              <a:t>trip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434" y="1240981"/>
            <a:ext cx="2477135" cy="324903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52400" algn="just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team’s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trips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always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visible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monitor;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229870">
              <a:lnSpc>
                <a:spcPts val="1650"/>
              </a:lnSpc>
            </a:pP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any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TMC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by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using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ﬁeld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top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screen;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ancelled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expired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trips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hidden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booking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monitor,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but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we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keep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them</a:t>
            </a:r>
            <a:r>
              <a:rPr sz="1300" spc="5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system.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</a:t>
            </a:r>
            <a:r>
              <a:rPr sz="13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300" spc="16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using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ﬁeld,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open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ﬁlters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tick</a:t>
            </a:r>
            <a:r>
              <a:rPr sz="13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checkbox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show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cancelled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expired</a:t>
            </a:r>
            <a:r>
              <a:rPr sz="1300" spc="1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quotes</a:t>
            </a:r>
            <a:r>
              <a:rPr lang="en-US" sz="13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.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698" y="1240981"/>
            <a:ext cx="5889350" cy="29250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1" y="23818"/>
            <a:ext cx="4716696" cy="841844"/>
          </a:xfrm>
          <a:prstGeom prst="rect">
            <a:avLst/>
          </a:prstGeom>
        </p:spPr>
        <p:txBody>
          <a:bodyPr vert="horz" wrap="square" lIns="0" tIns="104785" rIns="0" bIns="0" rtlCol="0">
            <a:spAutoFit/>
          </a:bodyPr>
          <a:lstStyle/>
          <a:p>
            <a:pPr marL="1117600" marR="5080" indent="-922655">
              <a:lnSpc>
                <a:spcPts val="2850"/>
              </a:lnSpc>
              <a:spcBef>
                <a:spcPts val="220"/>
              </a:spcBef>
            </a:pPr>
            <a:r>
              <a:rPr sz="2400" spc="-20" dirty="0">
                <a:latin typeface="Aptos Display" panose="020B0004020202020204" pitchFamily="34" charset="0"/>
              </a:rPr>
              <a:t>Which</a:t>
            </a:r>
            <a:r>
              <a:rPr sz="2400" spc="45" dirty="0">
                <a:latin typeface="Aptos Display" panose="020B0004020202020204" pitchFamily="34" charset="0"/>
              </a:rPr>
              <a:t> </a:t>
            </a:r>
            <a:r>
              <a:rPr sz="2400" dirty="0">
                <a:latin typeface="Aptos Display" panose="020B0004020202020204" pitchFamily="34" charset="0"/>
              </a:rPr>
              <a:t>changes</a:t>
            </a:r>
            <a:r>
              <a:rPr sz="2400" spc="50" dirty="0">
                <a:latin typeface="Aptos Display" panose="020B0004020202020204" pitchFamily="34" charset="0"/>
              </a:rPr>
              <a:t> </a:t>
            </a:r>
            <a:r>
              <a:rPr sz="2400" dirty="0">
                <a:latin typeface="Aptos Display" panose="020B0004020202020204" pitchFamily="34" charset="0"/>
              </a:rPr>
              <a:t>can</a:t>
            </a:r>
            <a:r>
              <a:rPr sz="2400" spc="45" dirty="0">
                <a:latin typeface="Aptos Display" panose="020B0004020202020204" pitchFamily="34" charset="0"/>
              </a:rPr>
              <a:t> </a:t>
            </a:r>
            <a:r>
              <a:rPr sz="2400" dirty="0">
                <a:latin typeface="Aptos Display" panose="020B0004020202020204" pitchFamily="34" charset="0"/>
              </a:rPr>
              <a:t>be</a:t>
            </a:r>
            <a:r>
              <a:rPr sz="2400" spc="50" dirty="0">
                <a:latin typeface="Aptos Display" panose="020B0004020202020204" pitchFamily="34" charset="0"/>
              </a:rPr>
              <a:t> </a:t>
            </a:r>
            <a:r>
              <a:rPr sz="2400" spc="-45" dirty="0">
                <a:latin typeface="Aptos Display" panose="020B0004020202020204" pitchFamily="34" charset="0"/>
              </a:rPr>
              <a:t>performed </a:t>
            </a:r>
            <a:r>
              <a:rPr sz="2400" dirty="0">
                <a:latin typeface="Aptos Display" panose="020B0004020202020204" pitchFamily="34" charset="0"/>
              </a:rPr>
              <a:t>on</a:t>
            </a:r>
            <a:r>
              <a:rPr sz="2400" spc="25" dirty="0">
                <a:latin typeface="Aptos Display" panose="020B0004020202020204" pitchFamily="34" charset="0"/>
              </a:rPr>
              <a:t> </a:t>
            </a:r>
            <a:r>
              <a:rPr sz="2400" dirty="0">
                <a:latin typeface="Aptos Display" panose="020B0004020202020204" pitchFamily="34" charset="0"/>
              </a:rPr>
              <a:t>flight</a:t>
            </a:r>
            <a:r>
              <a:rPr sz="2400" spc="25" dirty="0">
                <a:latin typeface="Aptos Display" panose="020B0004020202020204" pitchFamily="34" charset="0"/>
              </a:rPr>
              <a:t> </a:t>
            </a:r>
            <a:r>
              <a:rPr sz="2400" spc="-10" dirty="0">
                <a:latin typeface="Aptos Display" panose="020B0004020202020204" pitchFamily="34" charset="0"/>
              </a:rPr>
              <a:t>bookings?</a:t>
            </a:r>
            <a:endParaRPr sz="2400" dirty="0"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E641-7E9A-F98A-C336-A70EF6573050}"/>
              </a:ext>
            </a:extLst>
          </p:cNvPr>
          <p:cNvSpPr txBox="1"/>
          <p:nvPr/>
        </p:nvSpPr>
        <p:spPr>
          <a:xfrm>
            <a:off x="381000" y="4474729"/>
            <a:ext cx="834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Display" panose="020B0004020202020204" pitchFamily="34" charset="0"/>
              </a:rPr>
              <a:t>*The functionality is not supported by the supplier</a:t>
            </a:r>
            <a:endParaRPr lang="en-IL" sz="1400" dirty="0">
              <a:latin typeface="Aptos Display" panose="020B00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7E20F5-D163-AD4E-DD85-6E6D1C155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542978"/>
              </p:ext>
            </p:extLst>
          </p:nvPr>
        </p:nvGraphicFramePr>
        <p:xfrm>
          <a:off x="277378" y="1211539"/>
          <a:ext cx="8618135" cy="3217859"/>
        </p:xfrm>
        <a:graphic>
          <a:graphicData uri="http://schemas.openxmlformats.org/drawingml/2006/table">
            <a:tbl>
              <a:tblPr firstRow="1" bandRow="1"/>
              <a:tblGrid>
                <a:gridCol w="1361216">
                  <a:extLst>
                    <a:ext uri="{9D8B030D-6E8A-4147-A177-3AD203B41FA5}">
                      <a16:colId xmlns:a16="http://schemas.microsoft.com/office/drawing/2014/main" val="3357694278"/>
                    </a:ext>
                  </a:extLst>
                </a:gridCol>
                <a:gridCol w="1230896">
                  <a:extLst>
                    <a:ext uri="{9D8B030D-6E8A-4147-A177-3AD203B41FA5}">
                      <a16:colId xmlns:a16="http://schemas.microsoft.com/office/drawing/2014/main" val="3821470036"/>
                    </a:ext>
                  </a:extLst>
                </a:gridCol>
                <a:gridCol w="908177">
                  <a:extLst>
                    <a:ext uri="{9D8B030D-6E8A-4147-A177-3AD203B41FA5}">
                      <a16:colId xmlns:a16="http://schemas.microsoft.com/office/drawing/2014/main" val="2215200220"/>
                    </a:ext>
                  </a:extLst>
                </a:gridCol>
                <a:gridCol w="676592">
                  <a:extLst>
                    <a:ext uri="{9D8B030D-6E8A-4147-A177-3AD203B41FA5}">
                      <a16:colId xmlns:a16="http://schemas.microsoft.com/office/drawing/2014/main" val="548316082"/>
                    </a:ext>
                  </a:extLst>
                </a:gridCol>
                <a:gridCol w="676592">
                  <a:extLst>
                    <a:ext uri="{9D8B030D-6E8A-4147-A177-3AD203B41FA5}">
                      <a16:colId xmlns:a16="http://schemas.microsoft.com/office/drawing/2014/main" val="1862818105"/>
                    </a:ext>
                  </a:extLst>
                </a:gridCol>
                <a:gridCol w="685482">
                  <a:extLst>
                    <a:ext uri="{9D8B030D-6E8A-4147-A177-3AD203B41FA5}">
                      <a16:colId xmlns:a16="http://schemas.microsoft.com/office/drawing/2014/main" val="100046175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94907183"/>
                    </a:ext>
                  </a:extLst>
                </a:gridCol>
                <a:gridCol w="856044">
                  <a:extLst>
                    <a:ext uri="{9D8B030D-6E8A-4147-A177-3AD203B41FA5}">
                      <a16:colId xmlns:a16="http://schemas.microsoft.com/office/drawing/2014/main" val="2869150825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277457171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776419297"/>
                    </a:ext>
                  </a:extLst>
                </a:gridCol>
              </a:tblGrid>
              <a:tr h="465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</a:t>
                      </a:r>
                      <a:r>
                        <a:rPr lang="fr-FR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(Amadeus / </a:t>
                      </a:r>
                      <a:r>
                        <a:rPr lang="fr-FR" sz="1100" kern="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Travelport</a:t>
                      </a:r>
                      <a:r>
                        <a:rPr lang="fr-FR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 (Sabre)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 NDC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LH NDC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UA NDC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AA NDC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AF/KL NDC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IB NDC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</a:t>
                      </a: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4803"/>
                  </a:ext>
                </a:extLst>
              </a:tr>
              <a:tr h="629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Changes for PNR on hold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20955"/>
                  </a:ext>
                </a:extLst>
              </a:tr>
              <a:tr h="1070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Standard exchange for ticketed PNR</a:t>
                      </a: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L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upgrade to higher booking class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</a:t>
                      </a: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directly </a:t>
                      </a: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 GDS and synced back to</a:t>
                      </a: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Atriis </a:t>
                      </a:r>
                      <a:r>
                        <a:rPr lang="en-IL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trip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650125"/>
                  </a:ext>
                </a:extLst>
              </a:tr>
              <a:tr h="1052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Exchange after departure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directly on GDS and synced back to Atriis trip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100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10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10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2367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841844"/>
          </a:xfrm>
          <a:prstGeom prst="rect">
            <a:avLst/>
          </a:prstGeom>
        </p:spPr>
        <p:txBody>
          <a:bodyPr vert="horz" wrap="square" lIns="0" tIns="104785" rIns="0" bIns="0" rtlCol="0">
            <a:spAutoFit/>
          </a:bodyPr>
          <a:lstStyle/>
          <a:p>
            <a:pPr marL="1117600" marR="5080" indent="-922655">
              <a:lnSpc>
                <a:spcPts val="2850"/>
              </a:lnSpc>
              <a:spcBef>
                <a:spcPts val="220"/>
              </a:spcBef>
            </a:pPr>
            <a:r>
              <a:rPr sz="24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Which</a:t>
            </a:r>
            <a:r>
              <a:rPr sz="2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changes</a:t>
            </a:r>
            <a:r>
              <a:rPr sz="2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can</a:t>
            </a:r>
            <a:r>
              <a:rPr sz="2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be</a:t>
            </a:r>
            <a:r>
              <a:rPr sz="2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performed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on</a:t>
            </a:r>
            <a:r>
              <a:rPr sz="24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flight</a:t>
            </a:r>
            <a:r>
              <a:rPr sz="24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bookings?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E641-7E9A-F98A-C336-A70EF6573050}"/>
              </a:ext>
            </a:extLst>
          </p:cNvPr>
          <p:cNvSpPr txBox="1"/>
          <p:nvPr/>
        </p:nvSpPr>
        <p:spPr>
          <a:xfrm>
            <a:off x="691510" y="4324350"/>
            <a:ext cx="8033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*The functionality is not supported by the supplier</a:t>
            </a:r>
            <a:endParaRPr lang="en-IL" sz="11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240011-0B11-B686-995D-D2216D999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789502"/>
              </p:ext>
            </p:extLst>
          </p:nvPr>
        </p:nvGraphicFramePr>
        <p:xfrm>
          <a:off x="691510" y="1016105"/>
          <a:ext cx="8147689" cy="3326949"/>
        </p:xfrm>
        <a:graphic>
          <a:graphicData uri="http://schemas.openxmlformats.org/drawingml/2006/table">
            <a:tbl>
              <a:tblPr firstRow="1" bandRow="1"/>
              <a:tblGrid>
                <a:gridCol w="1365890">
                  <a:extLst>
                    <a:ext uri="{9D8B030D-6E8A-4147-A177-3AD203B41FA5}">
                      <a16:colId xmlns:a16="http://schemas.microsoft.com/office/drawing/2014/main" val="1355808434"/>
                    </a:ext>
                  </a:extLst>
                </a:gridCol>
                <a:gridCol w="1221104">
                  <a:extLst>
                    <a:ext uri="{9D8B030D-6E8A-4147-A177-3AD203B41FA5}">
                      <a16:colId xmlns:a16="http://schemas.microsoft.com/office/drawing/2014/main" val="4161182736"/>
                    </a:ext>
                  </a:extLst>
                </a:gridCol>
                <a:gridCol w="1058616">
                  <a:extLst>
                    <a:ext uri="{9D8B030D-6E8A-4147-A177-3AD203B41FA5}">
                      <a16:colId xmlns:a16="http://schemas.microsoft.com/office/drawing/2014/main" val="179911644"/>
                    </a:ext>
                  </a:extLst>
                </a:gridCol>
                <a:gridCol w="632355">
                  <a:extLst>
                    <a:ext uri="{9D8B030D-6E8A-4147-A177-3AD203B41FA5}">
                      <a16:colId xmlns:a16="http://schemas.microsoft.com/office/drawing/2014/main" val="2425980229"/>
                    </a:ext>
                  </a:extLst>
                </a:gridCol>
                <a:gridCol w="650374">
                  <a:extLst>
                    <a:ext uri="{9D8B030D-6E8A-4147-A177-3AD203B41FA5}">
                      <a16:colId xmlns:a16="http://schemas.microsoft.com/office/drawing/2014/main" val="2220708366"/>
                    </a:ext>
                  </a:extLst>
                </a:gridCol>
                <a:gridCol w="650374">
                  <a:extLst>
                    <a:ext uri="{9D8B030D-6E8A-4147-A177-3AD203B41FA5}">
                      <a16:colId xmlns:a16="http://schemas.microsoft.com/office/drawing/2014/main" val="122107687"/>
                    </a:ext>
                  </a:extLst>
                </a:gridCol>
                <a:gridCol w="585336">
                  <a:extLst>
                    <a:ext uri="{9D8B030D-6E8A-4147-A177-3AD203B41FA5}">
                      <a16:colId xmlns:a16="http://schemas.microsoft.com/office/drawing/2014/main" val="2457815178"/>
                    </a:ext>
                  </a:extLst>
                </a:gridCol>
                <a:gridCol w="715411">
                  <a:extLst>
                    <a:ext uri="{9D8B030D-6E8A-4147-A177-3AD203B41FA5}">
                      <a16:colId xmlns:a16="http://schemas.microsoft.com/office/drawing/2014/main" val="3890918431"/>
                    </a:ext>
                  </a:extLst>
                </a:gridCol>
                <a:gridCol w="520298">
                  <a:extLst>
                    <a:ext uri="{9D8B030D-6E8A-4147-A177-3AD203B41FA5}">
                      <a16:colId xmlns:a16="http://schemas.microsoft.com/office/drawing/2014/main" val="774748786"/>
                    </a:ext>
                  </a:extLst>
                </a:gridCol>
                <a:gridCol w="747931">
                  <a:extLst>
                    <a:ext uri="{9D8B030D-6E8A-4147-A177-3AD203B41FA5}">
                      <a16:colId xmlns:a16="http://schemas.microsoft.com/office/drawing/2014/main" val="2185589976"/>
                    </a:ext>
                  </a:extLst>
                </a:gridCol>
              </a:tblGrid>
              <a:tr h="41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L" sz="1050" kern="100" dirty="0"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5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</a:t>
                      </a:r>
                      <a:r>
                        <a:rPr lang="fr-FR" sz="105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(Amadeus / </a:t>
                      </a:r>
                      <a:r>
                        <a:rPr lang="fr-FR" sz="1050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Travelport</a:t>
                      </a:r>
                      <a:r>
                        <a:rPr lang="fr-FR" sz="105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 (Sabre)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LH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UA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AA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AF/KL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IB NDC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5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Travelfusion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57" marR="4657" marT="38497" marB="0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40021"/>
                  </a:ext>
                </a:extLst>
              </a:tr>
              <a:tr h="830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More than one exchange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directly on GDS and synced back to Atriis trip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b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</a:b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Up to 3 per ticket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b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</a:b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Up to 3 per ticket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173514"/>
                  </a:ext>
                </a:extLst>
              </a:tr>
              <a:tr h="104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Change route for ticketed PNR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</a:t>
                      </a: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directly </a:t>
                      </a:r>
                      <a:r>
                        <a:rPr lang="en-IL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 GDS and synced back to</a:t>
                      </a: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Atriis </a:t>
                      </a:r>
                      <a:r>
                        <a:rPr lang="en-IL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trip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169160"/>
                  </a:ext>
                </a:extLst>
              </a:tr>
              <a:tr h="102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Multi-traveler/ Multi PTC/ Multi-segment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directly on GDS and synced back to Atriis trip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kern="100" dirty="0" err="1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fr-FR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fr-FR" sz="1050" kern="100" dirty="0" err="1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passenger</a:t>
                      </a:r>
                      <a:r>
                        <a:rPr lang="fr-FR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per trip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PNR needs to be split first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endParaRPr lang="en-IL" sz="105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5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5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83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19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407" y="246989"/>
            <a:ext cx="38220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ptos Display" panose="020B0004020202020204" pitchFamily="34" charset="0"/>
              </a:rPr>
              <a:t>How</a:t>
            </a:r>
            <a:r>
              <a:rPr spc="1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to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spc="-10" dirty="0">
                <a:latin typeface="Aptos Display" panose="020B0004020202020204" pitchFamily="34" charset="0"/>
              </a:rPr>
              <a:t>handle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split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spc="-25" dirty="0">
                <a:latin typeface="Aptos Display" panose="020B0004020202020204" pitchFamily="34" charset="0"/>
              </a:rPr>
              <a:t>PNR?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4925" y="1237012"/>
            <a:ext cx="7225030" cy="3179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Split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PNR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action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not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supported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by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today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need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handle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Split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PNR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situation,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follow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below</a:t>
            </a:r>
            <a:r>
              <a:rPr sz="1300" spc="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process: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469265" indent="-290195">
              <a:lnSpc>
                <a:spcPts val="1664"/>
              </a:lnSpc>
              <a:buChar char="-"/>
              <a:tabLst>
                <a:tab pos="469265" algn="l"/>
              </a:tabLst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Split</a:t>
            </a:r>
            <a:r>
              <a:rPr sz="1300" spc="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PNR</a:t>
            </a:r>
            <a:r>
              <a:rPr sz="13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GDS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469265" indent="-290195">
              <a:lnSpc>
                <a:spcPts val="1650"/>
              </a:lnSpc>
              <a:buChar char="-"/>
              <a:tabLst>
                <a:tab pos="469265" algn="l"/>
              </a:tabLst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Import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new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PNR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into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system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469265" indent="-290195">
              <a:lnSpc>
                <a:spcPts val="1664"/>
              </a:lnSpc>
              <a:buChar char="-"/>
              <a:tabLst>
                <a:tab pos="469265" algn="l"/>
              </a:tabLst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Sync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original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update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its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information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469900" marR="5080">
              <a:lnSpc>
                <a:spcPts val="165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Split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functionality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is supported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LH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NDC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and BA NDC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bookings.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This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action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cart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case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there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ticket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issued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per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traveler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 and the PNR does not contain other products or suppliers.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469900" marR="23495">
              <a:lnSpc>
                <a:spcPts val="1650"/>
              </a:lnSpc>
            </a:pPr>
            <a:r>
              <a:rPr sz="1300" spc="-40" dirty="0">
                <a:solidFill>
                  <a:srgbClr val="FF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300" spc="-40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our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general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recommendation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per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corporate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travelers.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This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ensure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each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gets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option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separate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FOP,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travel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policies,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approval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flow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flexibility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change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ticket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needed.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2" y="71794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ptos Display" panose="020B0004020202020204" pitchFamily="34" charset="0"/>
              </a:rPr>
              <a:t>Sync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trip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with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booking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spc="-10" dirty="0">
                <a:latin typeface="Aptos Display" panose="020B0004020202020204" pitchFamily="34" charset="0"/>
              </a:rPr>
              <a:t>source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5413" y="1120962"/>
            <a:ext cx="7892774" cy="1694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sync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GDS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every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20" dirty="0">
                <a:latin typeface="Aptos Display" panose="020B0004020202020204" pitchFamily="34" charset="0"/>
                <a:cs typeface="Times New Roman"/>
              </a:rPr>
              <a:t>15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minutes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 (dependent on the admin settings).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case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change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has been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performed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and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would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like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immediately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Times New Roman"/>
              </a:rPr>
              <a:t>(for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sharing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itinerary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with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traveler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example),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following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options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in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cart: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47320" indent="-134620">
              <a:lnSpc>
                <a:spcPts val="1664"/>
              </a:lnSpc>
              <a:spcBef>
                <a:spcPts val="1570"/>
              </a:spcBef>
              <a:buChar char="*"/>
              <a:tabLst>
                <a:tab pos="147320" algn="l"/>
              </a:tabLst>
            </a:pPr>
            <a:r>
              <a:rPr sz="1300" b="1" dirty="0">
                <a:latin typeface="Aptos Display" panose="020B0004020202020204" pitchFamily="34" charset="0"/>
                <a:cs typeface="Times New Roman"/>
              </a:rPr>
              <a:t>Sync</a:t>
            </a:r>
            <a:r>
              <a:rPr sz="1300" b="1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b="1" dirty="0">
                <a:latin typeface="Aptos Display" panose="020B0004020202020204" pitchFamily="34" charset="0"/>
                <a:cs typeface="Times New Roman"/>
              </a:rPr>
              <a:t>itinerary</a:t>
            </a:r>
            <a:r>
              <a:rPr sz="1300" b="1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b="1" dirty="0"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300" b="1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-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retrieve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update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segment</a:t>
            </a:r>
            <a:r>
              <a:rPr sz="13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information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47320" indent="-134620">
              <a:lnSpc>
                <a:spcPts val="1664"/>
              </a:lnSpc>
              <a:buChar char="*"/>
              <a:tabLst>
                <a:tab pos="147320" algn="l"/>
              </a:tabLst>
            </a:pPr>
            <a:r>
              <a:rPr sz="1300" b="1" dirty="0">
                <a:latin typeface="Aptos Display" panose="020B0004020202020204" pitchFamily="34" charset="0"/>
                <a:cs typeface="Times New Roman"/>
              </a:rPr>
              <a:t>Sync</a:t>
            </a:r>
            <a:r>
              <a:rPr sz="1300" b="1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b="1" dirty="0">
                <a:latin typeface="Aptos Display" panose="020B0004020202020204" pitchFamily="34" charset="0"/>
                <a:cs typeface="Times New Roman"/>
              </a:rPr>
              <a:t>with</a:t>
            </a:r>
            <a:r>
              <a:rPr sz="1300" b="1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b="1" dirty="0"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300" b="1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-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retrieve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update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segment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pricing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information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12" y="2912400"/>
            <a:ext cx="7892775" cy="1768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799" y="282940"/>
            <a:ext cx="3200400" cy="469947"/>
          </a:xfrm>
          <a:prstGeom prst="rect">
            <a:avLst/>
          </a:prstGeom>
        </p:spPr>
        <p:txBody>
          <a:bodyPr vert="horz" wrap="square" lIns="0" tIns="104785" rIns="0" bIns="0" rtlCol="0">
            <a:spAutoFit/>
          </a:bodyPr>
          <a:lstStyle/>
          <a:p>
            <a:pPr marL="1117600" marR="5080" indent="-922655">
              <a:lnSpc>
                <a:spcPts val="2850"/>
              </a:lnSpc>
              <a:spcBef>
                <a:spcPts val="220"/>
              </a:spcBef>
            </a:pPr>
            <a:r>
              <a:rPr lang="en-US" sz="2400" spc="-20" dirty="0">
                <a:latin typeface="Aptos Display" panose="020B0004020202020204" pitchFamily="34" charset="0"/>
              </a:rPr>
              <a:t>Cancel | Void | Refund</a:t>
            </a:r>
            <a:endParaRPr sz="2400" dirty="0"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E641-7E9A-F98A-C336-A70EF6573050}"/>
              </a:ext>
            </a:extLst>
          </p:cNvPr>
          <p:cNvSpPr txBox="1"/>
          <p:nvPr/>
        </p:nvSpPr>
        <p:spPr>
          <a:xfrm>
            <a:off x="381000" y="4324350"/>
            <a:ext cx="834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Display" panose="020B0004020202020204" pitchFamily="34" charset="0"/>
              </a:rPr>
              <a:t>*The functionality is not supported by the supplier</a:t>
            </a:r>
            <a:endParaRPr lang="en-IL" sz="1400" dirty="0">
              <a:latin typeface="Aptos Display" panose="020B00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CA9166-0ECD-08A7-2ECE-0A1DBA116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00199"/>
              </p:ext>
            </p:extLst>
          </p:nvPr>
        </p:nvGraphicFramePr>
        <p:xfrm>
          <a:off x="438150" y="973616"/>
          <a:ext cx="8172447" cy="3274534"/>
        </p:xfrm>
        <a:graphic>
          <a:graphicData uri="http://schemas.openxmlformats.org/drawingml/2006/table">
            <a:tbl>
              <a:tblPr firstRow="1" bandRow="1"/>
              <a:tblGrid>
                <a:gridCol w="1429070">
                  <a:extLst>
                    <a:ext uri="{9D8B030D-6E8A-4147-A177-3AD203B41FA5}">
                      <a16:colId xmlns:a16="http://schemas.microsoft.com/office/drawing/2014/main" val="27674442"/>
                    </a:ext>
                  </a:extLst>
                </a:gridCol>
                <a:gridCol w="1040110">
                  <a:extLst>
                    <a:ext uri="{9D8B030D-6E8A-4147-A177-3AD203B41FA5}">
                      <a16:colId xmlns:a16="http://schemas.microsoft.com/office/drawing/2014/main" val="2604585111"/>
                    </a:ext>
                  </a:extLst>
                </a:gridCol>
                <a:gridCol w="1040110">
                  <a:extLst>
                    <a:ext uri="{9D8B030D-6E8A-4147-A177-3AD203B41FA5}">
                      <a16:colId xmlns:a16="http://schemas.microsoft.com/office/drawing/2014/main" val="767424648"/>
                    </a:ext>
                  </a:extLst>
                </a:gridCol>
                <a:gridCol w="617564">
                  <a:extLst>
                    <a:ext uri="{9D8B030D-6E8A-4147-A177-3AD203B41FA5}">
                      <a16:colId xmlns:a16="http://schemas.microsoft.com/office/drawing/2014/main" val="879192422"/>
                    </a:ext>
                  </a:extLst>
                </a:gridCol>
                <a:gridCol w="594813">
                  <a:extLst>
                    <a:ext uri="{9D8B030D-6E8A-4147-A177-3AD203B41FA5}">
                      <a16:colId xmlns:a16="http://schemas.microsoft.com/office/drawing/2014/main" val="4173516038"/>
                    </a:ext>
                  </a:extLst>
                </a:gridCol>
                <a:gridCol w="617564">
                  <a:extLst>
                    <a:ext uri="{9D8B030D-6E8A-4147-A177-3AD203B41FA5}">
                      <a16:colId xmlns:a16="http://schemas.microsoft.com/office/drawing/2014/main" val="2850312445"/>
                    </a:ext>
                  </a:extLst>
                </a:gridCol>
                <a:gridCol w="625691">
                  <a:extLst>
                    <a:ext uri="{9D8B030D-6E8A-4147-A177-3AD203B41FA5}">
                      <a16:colId xmlns:a16="http://schemas.microsoft.com/office/drawing/2014/main" val="1610807046"/>
                    </a:ext>
                  </a:extLst>
                </a:gridCol>
                <a:gridCol w="799042">
                  <a:extLst>
                    <a:ext uri="{9D8B030D-6E8A-4147-A177-3AD203B41FA5}">
                      <a16:colId xmlns:a16="http://schemas.microsoft.com/office/drawing/2014/main" val="725348612"/>
                    </a:ext>
                  </a:extLst>
                </a:gridCol>
                <a:gridCol w="585062">
                  <a:extLst>
                    <a:ext uri="{9D8B030D-6E8A-4147-A177-3AD203B41FA5}">
                      <a16:colId xmlns:a16="http://schemas.microsoft.com/office/drawing/2014/main" val="3455210612"/>
                    </a:ext>
                  </a:extLst>
                </a:gridCol>
                <a:gridCol w="823421">
                  <a:extLst>
                    <a:ext uri="{9D8B030D-6E8A-4147-A177-3AD203B41FA5}">
                      <a16:colId xmlns:a16="http://schemas.microsoft.com/office/drawing/2014/main" val="4256947427"/>
                    </a:ext>
                  </a:extLst>
                </a:gridCol>
              </a:tblGrid>
              <a:tr h="410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L" sz="1000" kern="100" dirty="0"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</a:t>
                      </a: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(Amadeus / </a:t>
                      </a:r>
                      <a:r>
                        <a:rPr lang="fr-FR" sz="1000" kern="100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Travelport</a:t>
                      </a: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GDS (Sabre)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BA NDC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LH NDC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UA NDC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AA NDC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AF/KL NDC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IB NDC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L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Travelfusion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35" marR="44435" marT="22217" marB="22217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14981"/>
                  </a:ext>
                </a:extLst>
              </a:tr>
              <a:tr h="65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PNR (segment)  cancellation for full booking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57597"/>
                  </a:ext>
                </a:extLst>
              </a:tr>
              <a:tr h="118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Partial PNR cancellation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cs typeface="Arial" panose="020B0604020202020204" pitchFamily="34" charset="0"/>
                        </a:rPr>
                        <a:t>Please cancel the entire quote and re-search for the new itinerary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938466"/>
                  </a:ext>
                </a:extLst>
              </a:tr>
              <a:tr h="1022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Void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 be performed directly on GDS and synced back to Atriis trip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 hours after booking</a:t>
                      </a:r>
                      <a:endParaRPr lang="en-IL" sz="1000" kern="10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✅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Auto voided with PNR cancellation before midnight on the day of ticketing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Segoe UI Emoji" panose="020B0502040204020203" pitchFamily="34" charset="0"/>
                        </a:rPr>
                        <a:t>❌</a:t>
                      </a:r>
                      <a:r>
                        <a:rPr lang="en-US" sz="1000" kern="100" dirty="0">
                          <a:effectLst/>
                          <a:latin typeface="Aptos Display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IL" sz="1000" kern="100" dirty="0"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1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70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799" y="282940"/>
            <a:ext cx="3200400" cy="469947"/>
          </a:xfrm>
          <a:prstGeom prst="rect">
            <a:avLst/>
          </a:prstGeom>
        </p:spPr>
        <p:txBody>
          <a:bodyPr vert="horz" wrap="square" lIns="0" tIns="104785" rIns="0" bIns="0" rtlCol="0">
            <a:spAutoFit/>
          </a:bodyPr>
          <a:lstStyle/>
          <a:p>
            <a:pPr marL="1117600" marR="5080" indent="-922655">
              <a:lnSpc>
                <a:spcPts val="2850"/>
              </a:lnSpc>
              <a:spcBef>
                <a:spcPts val="220"/>
              </a:spcBef>
            </a:pPr>
            <a:r>
              <a:rPr lang="en-US" sz="2400" spc="-20" dirty="0">
                <a:latin typeface="Aptos Display" panose="020B0004020202020204" pitchFamily="34" charset="0"/>
              </a:rPr>
              <a:t>Cancel | Void | Refund</a:t>
            </a:r>
            <a:endParaRPr sz="2400" dirty="0">
              <a:latin typeface="Aptos Display" panose="020B00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E641-7E9A-F98A-C336-A70EF6573050}"/>
              </a:ext>
            </a:extLst>
          </p:cNvPr>
          <p:cNvSpPr txBox="1"/>
          <p:nvPr/>
        </p:nvSpPr>
        <p:spPr>
          <a:xfrm>
            <a:off x="381000" y="4324350"/>
            <a:ext cx="834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ptos Display" panose="020B0004020202020204" pitchFamily="34" charset="0"/>
              </a:rPr>
              <a:t>*The functionality is not supported by the supplier</a:t>
            </a:r>
            <a:endParaRPr lang="en-IL" sz="1100" dirty="0">
              <a:latin typeface="Aptos Display" panose="020B0004020202020204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DD4CC19-7BD7-110A-85C2-CF75D25A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48691"/>
              </p:ext>
            </p:extLst>
          </p:nvPr>
        </p:nvGraphicFramePr>
        <p:xfrm>
          <a:off x="419098" y="1099472"/>
          <a:ext cx="8305803" cy="2997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635">
                  <a:extLst>
                    <a:ext uri="{9D8B030D-6E8A-4147-A177-3AD203B41FA5}">
                      <a16:colId xmlns:a16="http://schemas.microsoft.com/office/drawing/2014/main" val="2755129690"/>
                    </a:ext>
                  </a:extLst>
                </a:gridCol>
                <a:gridCol w="62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131">
                  <a:extLst>
                    <a:ext uri="{9D8B030D-6E8A-4147-A177-3AD203B41FA5}">
                      <a16:colId xmlns:a16="http://schemas.microsoft.com/office/drawing/2014/main" val="928347970"/>
                    </a:ext>
                  </a:extLst>
                </a:gridCol>
                <a:gridCol w="615658">
                  <a:extLst>
                    <a:ext uri="{9D8B030D-6E8A-4147-A177-3AD203B41FA5}">
                      <a16:colId xmlns:a16="http://schemas.microsoft.com/office/drawing/2014/main" val="4265211955"/>
                    </a:ext>
                  </a:extLst>
                </a:gridCol>
                <a:gridCol w="142282">
                  <a:extLst>
                    <a:ext uri="{9D8B030D-6E8A-4147-A177-3AD203B41FA5}">
                      <a16:colId xmlns:a16="http://schemas.microsoft.com/office/drawing/2014/main" val="2464617056"/>
                    </a:ext>
                  </a:extLst>
                </a:gridCol>
                <a:gridCol w="467318">
                  <a:extLst>
                    <a:ext uri="{9D8B030D-6E8A-4147-A177-3AD203B41FA5}">
                      <a16:colId xmlns:a16="http://schemas.microsoft.com/office/drawing/2014/main" val="972104379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527794412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25" dirty="0">
                          <a:latin typeface="Aptos Display" panose="020B0004020202020204" pitchFamily="34" charset="0"/>
                          <a:cs typeface="Times New Roman"/>
                        </a:rPr>
                        <a:t>GDS</a:t>
                      </a:r>
                      <a:r>
                        <a:rPr lang="fr-FR" sz="1200" spc="-25" dirty="0">
                          <a:latin typeface="Aptos Display" panose="020B0004020202020204" pitchFamily="34" charset="0"/>
                          <a:cs typeface="Times New Roman"/>
                        </a:rPr>
                        <a:t> (Amadeus / </a:t>
                      </a:r>
                      <a:r>
                        <a:rPr lang="fr-FR" sz="1200" spc="-25" dirty="0" err="1">
                          <a:latin typeface="Aptos Display" panose="020B0004020202020204" pitchFamily="34" charset="0"/>
                          <a:cs typeface="Times New Roman"/>
                        </a:rPr>
                        <a:t>Travelport</a:t>
                      </a:r>
                      <a:r>
                        <a:rPr lang="fr-FR" sz="1200" spc="-25" dirty="0">
                          <a:latin typeface="Aptos Display" panose="020B0004020202020204" pitchFamily="34" charset="0"/>
                          <a:cs typeface="Times New Roman"/>
                        </a:rPr>
                        <a:t>)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fr-FR" sz="1200" dirty="0">
                          <a:latin typeface="Aptos Display" panose="020B0004020202020204" pitchFamily="34" charset="0"/>
                          <a:cs typeface="Times New Roman"/>
                        </a:rPr>
                        <a:t>GDS (Sabre)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40" dirty="0">
                          <a:latin typeface="Aptos Display" panose="020B0004020202020204" pitchFamily="34" charset="0"/>
                          <a:cs typeface="Times New Roman"/>
                        </a:rPr>
                        <a:t>BA </a:t>
                      </a:r>
                      <a:r>
                        <a:rPr sz="1200" spc="-25" dirty="0">
                          <a:latin typeface="Aptos Display" panose="020B0004020202020204" pitchFamily="34" charset="0"/>
                          <a:cs typeface="Times New Roman"/>
                        </a:rPr>
                        <a:t>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10" dirty="0">
                          <a:latin typeface="Aptos Display" panose="020B0004020202020204" pitchFamily="34" charset="0"/>
                          <a:cs typeface="Times New Roman"/>
                        </a:rPr>
                        <a:t>LH</a:t>
                      </a:r>
                      <a:r>
                        <a:rPr sz="1200" spc="-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Aptos Display" panose="020B0004020202020204" pitchFamily="34" charset="0"/>
                          <a:cs typeface="Times New Roman"/>
                        </a:rPr>
                        <a:t>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Aptos Display" panose="020B0004020202020204" pitchFamily="34" charset="0"/>
                          <a:cs typeface="Times New Roman"/>
                        </a:rPr>
                        <a:t>UA 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Aptos Display" panose="020B0004020202020204" pitchFamily="34" charset="0"/>
                          <a:cs typeface="Times New Roman"/>
                        </a:rPr>
                        <a:t>AA 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Aptos Display" panose="020B0004020202020204" pitchFamily="34" charset="0"/>
                          <a:cs typeface="Times New Roman"/>
                        </a:rPr>
                        <a:t>AF/KL 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Aptos Display" panose="020B0004020202020204" pitchFamily="34" charset="0"/>
                          <a:cs typeface="Times New Roman"/>
                        </a:rPr>
                        <a:t>IB 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Aptos Display" panose="020B0004020202020204" pitchFamily="34" charset="0"/>
                          <a:cs typeface="Times New Roman"/>
                        </a:rPr>
                        <a:t>IB NDC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10" dirty="0">
                          <a:latin typeface="Aptos Display" panose="020B0004020202020204" pitchFamily="34" charset="0"/>
                          <a:cs typeface="Times New Roman"/>
                        </a:rPr>
                        <a:t>Travelfusion</a:t>
                      </a:r>
                      <a:endParaRPr sz="12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Refund for unused ticket</a:t>
                      </a: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lang="en-US" sz="11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be</a:t>
                      </a:r>
                      <a:r>
                        <a:rPr lang="en-US" sz="11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performed</a:t>
                      </a:r>
                      <a:r>
                        <a:rPr lang="en-US" sz="11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directly </a:t>
                      </a:r>
                      <a:r>
                        <a:rPr lang="en-US" sz="1100" spc="-25" dirty="0">
                          <a:latin typeface="Aptos Display" panose="020B0004020202020204" pitchFamily="34" charset="0"/>
                          <a:cs typeface="Times New Roman"/>
                        </a:rPr>
                        <a:t>on </a:t>
                      </a:r>
                      <a:r>
                        <a:rPr lang="en-US" sz="1100" spc="-10" dirty="0">
                          <a:latin typeface="Aptos Display" panose="020B0004020202020204" pitchFamily="34" charset="0"/>
                          <a:cs typeface="Times New Roman"/>
                        </a:rPr>
                        <a:t>GDS</a:t>
                      </a:r>
                      <a:r>
                        <a:rPr lang="en-US" sz="11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spc="-25" dirty="0">
                          <a:latin typeface="Aptos Display" panose="020B0004020202020204" pitchFamily="34" charset="0"/>
                          <a:cs typeface="Times New Roman"/>
                        </a:rPr>
                        <a:t>and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synced</a:t>
                      </a:r>
                      <a:r>
                        <a:rPr lang="en-US" sz="11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back</a:t>
                      </a:r>
                      <a:r>
                        <a:rPr lang="en-US" sz="11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to Atriis</a:t>
                      </a:r>
                      <a:r>
                        <a:rPr lang="en-US" sz="11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100" spc="-20" dirty="0">
                          <a:latin typeface="Aptos Display" panose="020B0004020202020204" pitchFamily="34" charset="0"/>
                          <a:cs typeface="Times New Roman"/>
                        </a:rPr>
                        <a:t>trip</a:t>
                      </a: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509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✅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  <a:ea typeface="+mn-ea"/>
                          <a:cs typeface="Times New Roman"/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  <a:ea typeface="+mn-ea"/>
                          <a:cs typeface="Times New Roman"/>
                        </a:rPr>
                        <a:t>Cancelling the quote will automatically refund cancelled ticket that is not eligible for void</a:t>
                      </a: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09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202">
                <a:tc>
                  <a:txBody>
                    <a:bodyPr/>
                    <a:lstStyle/>
                    <a:p>
                      <a:pPr marL="85725" marR="368300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Refund for partially used ticket</a:t>
                      </a: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232410" algn="l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10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be</a:t>
                      </a:r>
                      <a:r>
                        <a:rPr sz="10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performed</a:t>
                      </a:r>
                      <a:r>
                        <a:rPr lang="en-US" sz="10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directly </a:t>
                      </a:r>
                      <a:r>
                        <a:rPr sz="1000" spc="-25" dirty="0">
                          <a:latin typeface="Aptos Display" panose="020B0004020202020204" pitchFamily="34" charset="0"/>
                          <a:cs typeface="Times New Roman"/>
                        </a:rPr>
                        <a:t>on </a:t>
                      </a:r>
                      <a:r>
                        <a:rPr sz="1000" spc="-10" dirty="0">
                          <a:latin typeface="Aptos Display" panose="020B0004020202020204" pitchFamily="34" charset="0"/>
                          <a:cs typeface="Times New Roman"/>
                        </a:rPr>
                        <a:t>GDS</a:t>
                      </a:r>
                      <a:r>
                        <a:rPr sz="10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spc="-25" dirty="0">
                          <a:latin typeface="Aptos Display" panose="020B0004020202020204" pitchFamily="34" charset="0"/>
                          <a:cs typeface="Times New Roman"/>
                        </a:rPr>
                        <a:t>and </a:t>
                      </a: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synced</a:t>
                      </a:r>
                      <a:r>
                        <a:rPr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back</a:t>
                      </a:r>
                      <a:r>
                        <a:rPr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 Atriis</a:t>
                      </a:r>
                      <a:r>
                        <a:rPr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Aptos Display" panose="020B0004020202020204" pitchFamily="34" charset="0"/>
                          <a:cs typeface="Times New Roman"/>
                        </a:rPr>
                        <a:t>trip</a:t>
                      </a:r>
                      <a:endParaRPr sz="10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232410" algn="l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sz="10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✅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✅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lvl="0" indent="0" algn="ctr" defTabSz="914400" eaLnBrk="1" fontAlgn="auto" latinLnBrk="0" hangingPunct="1">
                        <a:lnSpc>
                          <a:spcPts val="143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✅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Refund after reissue</a:t>
                      </a: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232410" algn="l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lang="en-US" sz="10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be</a:t>
                      </a:r>
                      <a:r>
                        <a:rPr lang="en-US" sz="10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performed</a:t>
                      </a:r>
                      <a:r>
                        <a:rPr lang="en-US" sz="10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directly </a:t>
                      </a:r>
                      <a:r>
                        <a:rPr lang="en-US" sz="1000" spc="-25" dirty="0">
                          <a:latin typeface="Aptos Display" panose="020B0004020202020204" pitchFamily="34" charset="0"/>
                          <a:cs typeface="Times New Roman"/>
                        </a:rPr>
                        <a:t>on </a:t>
                      </a:r>
                      <a:r>
                        <a:rPr lang="en-US" sz="1000" spc="-10" dirty="0">
                          <a:latin typeface="Aptos Display" panose="020B0004020202020204" pitchFamily="34" charset="0"/>
                          <a:cs typeface="Times New Roman"/>
                        </a:rPr>
                        <a:t>GDS</a:t>
                      </a:r>
                      <a:r>
                        <a:rPr lang="en-US" sz="10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spc="-25" dirty="0">
                          <a:latin typeface="Aptos Display" panose="020B0004020202020204" pitchFamily="34" charset="0"/>
                          <a:cs typeface="Times New Roman"/>
                        </a:rPr>
                        <a:t>and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synced</a:t>
                      </a:r>
                      <a:r>
                        <a:rPr lang="en-US"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back</a:t>
                      </a:r>
                      <a:r>
                        <a:rPr lang="en-US"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Aptos Display" panose="020B0004020202020204" pitchFamily="34" charset="0"/>
                          <a:cs typeface="Times New Roman"/>
                        </a:rPr>
                        <a:t>to Atriis</a:t>
                      </a:r>
                      <a:r>
                        <a:rPr lang="en-US" sz="1000" spc="114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lang="en-US" sz="1000" spc="-20" dirty="0">
                          <a:latin typeface="Aptos Display" panose="020B0004020202020204" pitchFamily="34" charset="0"/>
                          <a:cs typeface="Times New Roman"/>
                        </a:rPr>
                        <a:t>trip</a:t>
                      </a:r>
                      <a:endParaRPr lang="en-US" sz="1000" dirty="0">
                        <a:solidFill>
                          <a:schemeClr val="tx1"/>
                        </a:solidFill>
                        <a:latin typeface="Aptos Display" panose="020B0004020202020204" pitchFamily="34" charset="0"/>
                        <a:ea typeface="+mn-ea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232410" algn="l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lang="en-US" sz="1000" dirty="0">
                        <a:solidFill>
                          <a:schemeClr val="tx1"/>
                        </a:solidFill>
                        <a:latin typeface="Aptos Display" panose="020B0004020202020204" pitchFamily="34" charset="0"/>
                        <a:ea typeface="+mn-ea"/>
                        <a:cs typeface="Times New Roman"/>
                      </a:endParaRPr>
                    </a:p>
                  </a:txBody>
                  <a:tcPr marL="0" marR="0" marT="86360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8509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✅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  <a:ea typeface="+mn-ea"/>
                          <a:cs typeface="Times New Roman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Aptos Display" panose="020B0004020202020204" pitchFamily="34" charset="0"/>
                          <a:ea typeface="+mn-ea"/>
                          <a:cs typeface="Times New Roman"/>
                        </a:rPr>
                        <a:t>Cancelling the quote will automatically refund the eligible part of cancelled ticket</a:t>
                      </a:r>
                    </a:p>
                    <a:p>
                      <a:pPr marL="8509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79375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endParaRPr sz="11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0180" algn="ctr">
                        <a:lnSpc>
                          <a:spcPts val="1430"/>
                        </a:lnSpc>
                        <a:spcBef>
                          <a:spcPts val="680"/>
                        </a:spcBef>
                      </a:pPr>
                      <a:r>
                        <a:rPr lang="en-US" sz="1100" dirty="0">
                          <a:latin typeface="Aptos Display" panose="020B0004020202020204" pitchFamily="34" charset="0"/>
                          <a:cs typeface="Times New Roman"/>
                        </a:rPr>
                        <a:t>❌*</a:t>
                      </a:r>
                    </a:p>
                  </a:txBody>
                  <a:tcPr marL="0" marR="0" marT="86360" marB="0" anchor="ctr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7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2" y="33614"/>
            <a:ext cx="4716696" cy="829955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Changes for</a:t>
            </a:r>
            <a:r>
              <a:rPr spc="5" dirty="0"/>
              <a:t> </a:t>
            </a:r>
            <a:r>
              <a:rPr dirty="0"/>
              <a:t>other </a:t>
            </a:r>
            <a:r>
              <a:rPr spc="-25" dirty="0"/>
              <a:t>products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6687" y="1800834"/>
            <a:ext cx="5732780" cy="15418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2895" marR="443865" indent="-290830">
              <a:lnSpc>
                <a:spcPts val="1650"/>
              </a:lnSpc>
              <a:spcBef>
                <a:spcPts val="180"/>
              </a:spcBef>
              <a:buChar char="-"/>
              <a:tabLst>
                <a:tab pos="302895" algn="l"/>
              </a:tabLst>
            </a:pPr>
            <a:r>
              <a:rPr sz="1400" dirty="0"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booked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directly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GDS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(hotels,</a:t>
            </a:r>
            <a:r>
              <a:rPr sz="14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cars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etc’)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changed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directly</a:t>
            </a:r>
            <a:r>
              <a:rPr sz="14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GDS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synced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back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latin typeface="Aptos Display" panose="020B0004020202020204" pitchFamily="34" charset="0"/>
                <a:cs typeface="Times New Roman"/>
              </a:rPr>
              <a:t>trip</a:t>
            </a:r>
            <a:endParaRPr sz="14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400" dirty="0">
              <a:latin typeface="Aptos Display" panose="020B0004020202020204" pitchFamily="34" charset="0"/>
              <a:cs typeface="Times New Roman"/>
            </a:endParaRPr>
          </a:p>
          <a:p>
            <a:pPr marL="302895" marR="5080" indent="-290830">
              <a:lnSpc>
                <a:spcPts val="1650"/>
              </a:lnSpc>
              <a:buChar char="-"/>
              <a:tabLst>
                <a:tab pos="302895" algn="l"/>
              </a:tabLst>
            </a:pPr>
            <a:r>
              <a:rPr lang="en-US" sz="1400" spc="-25" dirty="0">
                <a:latin typeface="Aptos Display" panose="020B0004020202020204" pitchFamily="34" charset="0"/>
                <a:cs typeface="Times New Roman"/>
              </a:rPr>
              <a:t>N</a:t>
            </a:r>
            <a:r>
              <a:rPr sz="1400" spc="-25" dirty="0">
                <a:latin typeface="Aptos Display" panose="020B0004020202020204" pitchFamily="34" charset="0"/>
                <a:cs typeface="Times New Roman"/>
              </a:rPr>
              <a:t>on-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GDS</a:t>
            </a:r>
            <a:r>
              <a:rPr sz="14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suppliers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hotels,</a:t>
            </a:r>
            <a:r>
              <a:rPr sz="14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car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rentals,</a:t>
            </a:r>
            <a:r>
              <a:rPr sz="14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rail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ground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transport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do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not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allow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changes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their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bookings.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case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change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latin typeface="Aptos Display" panose="020B0004020202020204" pitchFamily="34" charset="0"/>
                <a:cs typeface="Times New Roman"/>
              </a:rPr>
              <a:t>is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required,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cancel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an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existing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quote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new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4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0" dirty="0">
                <a:latin typeface="Aptos Display" panose="020B0004020202020204" pitchFamily="34" charset="0"/>
                <a:cs typeface="Times New Roman"/>
              </a:rPr>
              <a:t>with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new</a:t>
            </a:r>
            <a:r>
              <a:rPr sz="14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4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parameters</a:t>
            </a:r>
            <a:endParaRPr sz="14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74750" y="4865937"/>
            <a:ext cx="12922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Post-</a:t>
            </a: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sale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601" y="4792767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104101" cy="47457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0141" y="1968949"/>
              <a:ext cx="1729156" cy="51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52051" y="2846469"/>
            <a:ext cx="2336165" cy="486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90900"/>
              </a:lnSpc>
              <a:spcBef>
                <a:spcPts val="295"/>
              </a:spcBef>
            </a:pP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Specific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Product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booking recommendations: FLIGHTS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118" y="26419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48924"/>
            <a:ext cx="9144000" cy="394970"/>
          </a:xfrm>
          <a:custGeom>
            <a:avLst/>
            <a:gdLst/>
            <a:ahLst/>
            <a:cxnLst/>
            <a:rect l="l" t="t" r="r" b="b"/>
            <a:pathLst>
              <a:path w="9144000" h="394970">
                <a:moveTo>
                  <a:pt x="9143999" y="394799"/>
                </a:moveTo>
                <a:lnTo>
                  <a:pt x="0" y="3947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947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875" y="79675"/>
            <a:ext cx="191349" cy="547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6374" y="79674"/>
            <a:ext cx="191349" cy="5254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9117" y="25677"/>
            <a:ext cx="2426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Flight</a:t>
            </a:r>
            <a:r>
              <a:rPr sz="2000" spc="45" dirty="0"/>
              <a:t> </a:t>
            </a:r>
            <a:r>
              <a:rPr sz="2000" dirty="0"/>
              <a:t>search</a:t>
            </a:r>
            <a:r>
              <a:rPr sz="2000" spc="45" dirty="0"/>
              <a:t> </a:t>
            </a:r>
            <a:r>
              <a:rPr sz="2000" spc="-20" dirty="0"/>
              <a:t>methods </a:t>
            </a:r>
            <a:r>
              <a:rPr sz="2000" dirty="0"/>
              <a:t>for</a:t>
            </a:r>
            <a:r>
              <a:rPr sz="2000" spc="60" dirty="0"/>
              <a:t> </a:t>
            </a:r>
            <a:r>
              <a:rPr sz="2000" dirty="0"/>
              <a:t>best</a:t>
            </a:r>
            <a:r>
              <a:rPr sz="2000" spc="60" dirty="0"/>
              <a:t> </a:t>
            </a:r>
            <a:r>
              <a:rPr sz="2000" spc="-10" dirty="0"/>
              <a:t>results</a:t>
            </a:r>
            <a:endParaRPr sz="2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60608"/>
              </p:ext>
            </p:extLst>
          </p:nvPr>
        </p:nvGraphicFramePr>
        <p:xfrm>
          <a:off x="182687" y="688650"/>
          <a:ext cx="8806815" cy="401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0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Complete</a:t>
                      </a:r>
                      <a:r>
                        <a:rPr sz="900" spc="35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Trip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0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Search</a:t>
                      </a:r>
                      <a:r>
                        <a:rPr sz="900" spc="9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by</a:t>
                      </a:r>
                      <a:r>
                        <a:rPr sz="900" spc="95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Schedule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00" spc="-10" dirty="0">
                          <a:solidFill>
                            <a:srgbClr val="A64D78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Availability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22"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414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Method: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22669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Searching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all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pairs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including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ﬁnal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price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(master pricer);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414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Method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72390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Searching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each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pair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individually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based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on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one</a:t>
                      </a:r>
                      <a:r>
                        <a:rPr lang="en-US" sz="900" dirty="0">
                          <a:latin typeface="Aptos Display" panose="020B0004020202020204" pitchFamily="34" charset="0"/>
                          <a:cs typeface="Times New Roman"/>
                        </a:rPr>
                        <a:t>-</a:t>
                      </a:r>
                      <a:r>
                        <a:rPr sz="900" spc="-25" dirty="0">
                          <a:latin typeface="Aptos Display" panose="020B0004020202020204" pitchFamily="34" charset="0"/>
                          <a:cs typeface="Times New Roman"/>
                        </a:rPr>
                        <a:t>way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 fares,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with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ﬁnal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pricing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at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end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process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414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Method: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Searching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displaying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availability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in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GDS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format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102"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When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use: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Long</a:t>
                      </a:r>
                      <a:r>
                        <a:rPr sz="900" spc="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Haul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4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Round</a:t>
                      </a:r>
                      <a:r>
                        <a:rPr sz="900" spc="4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trip/Multi</a:t>
                      </a:r>
                      <a:r>
                        <a:rPr sz="900" spc="4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2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Unfamiliar</a:t>
                      </a:r>
                      <a:r>
                        <a:rPr sz="900" spc="2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routes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1019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Advantages: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Best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40" dirty="0">
                          <a:latin typeface="Aptos Display" panose="020B0004020202020204" pitchFamily="34" charset="0"/>
                          <a:cs typeface="Times New Roman"/>
                        </a:rPr>
                        <a:t>&amp;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availability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overview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46050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Lowest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fares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compared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displayed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clearly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entire route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0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extensive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experience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required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Aptos Display" panose="020B0004020202020204" pitchFamily="34" charset="0"/>
                          <a:cs typeface="Times New Roman"/>
                        </a:rPr>
                        <a:t>use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Ready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Price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Offer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Ready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book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immediately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1019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Drawbacks: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44145" indent="7366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Less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results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in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general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(each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supplier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limits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number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results)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96215" indent="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Less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possible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combinations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between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suppliers,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brands,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cabins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flight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hours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19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Unavailable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flights/booking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classes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are</a:t>
                      </a:r>
                      <a:r>
                        <a:rPr sz="900" spc="10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not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represented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When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use: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5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Short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Haul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Domestic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Busy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Routes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2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Mixed</a:t>
                      </a:r>
                      <a:r>
                        <a:rPr sz="900" spc="2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sources</a:t>
                      </a:r>
                      <a:r>
                        <a:rPr lang="en-US" sz="900" spc="-10" dirty="0">
                          <a:latin typeface="Aptos Display" panose="020B0004020202020204" pitchFamily="34" charset="0"/>
                          <a:cs typeface="Times New Roman"/>
                        </a:rPr>
                        <a:t> (low-cost, legacy, NDC)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2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Mixed</a:t>
                      </a:r>
                      <a:r>
                        <a:rPr sz="900" spc="2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cabins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Advantages: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10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More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options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as</a:t>
                      </a:r>
                      <a:r>
                        <a:rPr sz="900" spc="10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searches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are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performed</a:t>
                      </a:r>
                      <a:r>
                        <a:rPr sz="900" spc="10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per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10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pair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Ability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hand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pick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perfect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combination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32067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Ability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combine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segments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from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different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sources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(GDS,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LCC,</a:t>
                      </a:r>
                      <a:r>
                        <a:rPr sz="900" spc="-1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NDC)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64465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Ability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combine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different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cabin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classes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each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city pair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990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Drawbacks: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ﬁnal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pricing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is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done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only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at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end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process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full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picture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options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offered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full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route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More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steps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follow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65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Unavailable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flights/booking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classes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are</a:t>
                      </a:r>
                      <a:r>
                        <a:rPr sz="900" spc="10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not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represented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15"/>
                        </a:lnSpc>
                      </a:pP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When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5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use: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2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Complex</a:t>
                      </a:r>
                      <a:r>
                        <a:rPr sz="900" spc="2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itinerary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Multi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with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more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than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5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pairs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Need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offer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variety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options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some/all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city</a:t>
                      </a:r>
                      <a:r>
                        <a:rPr sz="900" spc="5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pairs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Need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5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offer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speciﬁc</a:t>
                      </a:r>
                      <a:r>
                        <a:rPr sz="900" spc="5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booking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classes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1020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Advantages: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Familiar</a:t>
                      </a:r>
                      <a:r>
                        <a:rPr sz="900" spc="4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view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Flexibility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in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pricing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Add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segments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as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you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Aptos Display" panose="020B0004020202020204" pitchFamily="34" charset="0"/>
                          <a:cs typeface="Times New Roman"/>
                        </a:rPr>
                        <a:t>go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50"/>
                        </a:lnSpc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Unavailable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flights/booking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classes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are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represented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70815" algn="just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+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Ability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work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with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complex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itineraries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where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pricing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number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tickets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might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vary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depending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on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carriers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destinations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990"/>
                        </a:spcBef>
                      </a:pPr>
                      <a:r>
                        <a:rPr sz="900" spc="-10" dirty="0">
                          <a:solidFill>
                            <a:srgbClr val="1155CC"/>
                          </a:solidFill>
                          <a:latin typeface="Aptos Display" panose="020B0004020202020204" pitchFamily="34" charset="0"/>
                          <a:cs typeface="Times New Roman"/>
                        </a:rPr>
                        <a:t>Drawbacks: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ﬁnal</a:t>
                      </a:r>
                      <a:r>
                        <a:rPr sz="900" spc="6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pricing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is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done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only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at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end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6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process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57150" marR="194945" indent="7366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Some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sources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do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not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support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availability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view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8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will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be</a:t>
                      </a:r>
                      <a:r>
                        <a:rPr sz="900" spc="8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missing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from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results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05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No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full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picture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options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offered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for</a:t>
                      </a:r>
                      <a:r>
                        <a:rPr sz="900" spc="3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full</a:t>
                      </a:r>
                      <a:r>
                        <a:rPr sz="900" spc="3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route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50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More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steps</a:t>
                      </a:r>
                      <a:r>
                        <a:rPr sz="900" spc="7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to</a:t>
                      </a:r>
                      <a:r>
                        <a:rPr sz="900" spc="7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Aptos Display" panose="020B0004020202020204" pitchFamily="34" charset="0"/>
                          <a:cs typeface="Times New Roman"/>
                        </a:rPr>
                        <a:t>follow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  <a:p>
                      <a:pPr marL="130810" indent="-73660">
                        <a:lnSpc>
                          <a:spcPts val="1065"/>
                        </a:lnSpc>
                        <a:buChar char="-"/>
                        <a:tabLst>
                          <a:tab pos="130810" algn="l"/>
                        </a:tabLst>
                      </a:pP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Requires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knowledge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and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experience</a:t>
                      </a:r>
                      <a:r>
                        <a:rPr sz="900" spc="90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from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Aptos Display" panose="020B0004020202020204" pitchFamily="34" charset="0"/>
                          <a:cs typeface="Times New Roman"/>
                        </a:rPr>
                        <a:t>the</a:t>
                      </a:r>
                      <a:r>
                        <a:rPr sz="900" spc="95" dirty="0">
                          <a:latin typeface="Aptos Display" panose="020B0004020202020204" pitchFamily="34" charset="0"/>
                          <a:cs typeface="Times New Roman"/>
                        </a:rPr>
                        <a:t> </a:t>
                      </a:r>
                      <a:r>
                        <a:rPr sz="900" spc="-20" dirty="0">
                          <a:latin typeface="Aptos Display" panose="020B0004020202020204" pitchFamily="34" charset="0"/>
                          <a:cs typeface="Times New Roman"/>
                        </a:rPr>
                        <a:t>user</a:t>
                      </a:r>
                      <a:endParaRPr sz="900" dirty="0">
                        <a:latin typeface="Aptos Display" panose="020B0004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150" y="147700"/>
            <a:ext cx="191349" cy="683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7943" y="147690"/>
            <a:ext cx="191355" cy="68332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663064"/>
          </a:xfrm>
          <a:prstGeom prst="rect">
            <a:avLst/>
          </a:prstGeom>
        </p:spPr>
        <p:txBody>
          <a:bodyPr vert="horz" wrap="square" lIns="0" tIns="245171" rIns="0" bIns="0" rtlCol="0">
            <a:spAutoFit/>
          </a:bodyPr>
          <a:lstStyle/>
          <a:p>
            <a:pPr marL="111442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Available</a:t>
            </a:r>
            <a:r>
              <a:rPr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products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6261" y="4782756"/>
            <a:ext cx="329242" cy="3271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5124" y="1482944"/>
            <a:ext cx="257619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Atriis is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ab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le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to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integrate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to different GDS and Non-GDS suppliers and have the content available for search, booking and purchase directly from the source. For Non-GDS content we will use passive segments to keep the record and consistent flow with other systems in operation</a:t>
            </a:r>
            <a:r>
              <a:rPr 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:</a:t>
            </a:r>
            <a:endParaRPr sz="1400" spc="15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6492" y="42644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137823" y="1123950"/>
            <a:ext cx="3282950" cy="33870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11760" indent="-99060">
              <a:lnSpc>
                <a:spcPct val="100000"/>
              </a:lnSpc>
              <a:spcBef>
                <a:spcPts val="309"/>
              </a:spcBef>
              <a:buChar char="-"/>
              <a:tabLst>
                <a:tab pos="11176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GDS content for flights, hotels and car rental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s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  <a:p>
            <a:pPr marL="111760" indent="-99060">
              <a:lnSpc>
                <a:spcPct val="100000"/>
              </a:lnSpc>
              <a:spcBef>
                <a:spcPts val="209"/>
              </a:spcBef>
              <a:buChar char="-"/>
              <a:tabLst>
                <a:tab pos="11176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NDC Flights: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LH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 Group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/ BA/ AA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/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 AF&amp;KL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/ UA/ IB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  <a:p>
            <a:pPr marL="111760" indent="-99060">
              <a:lnSpc>
                <a:spcPct val="100000"/>
              </a:lnSpc>
              <a:spcBef>
                <a:spcPts val="209"/>
              </a:spcBef>
              <a:buChar char="-"/>
              <a:tabLst>
                <a:tab pos="11176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Lowcost - TravelFusion / Ypsilon</a:t>
            </a:r>
          </a:p>
          <a:p>
            <a:pPr marL="111760" indent="-99060">
              <a:lnSpc>
                <a:spcPct val="100000"/>
              </a:lnSpc>
              <a:spcBef>
                <a:spcPts val="209"/>
              </a:spcBef>
              <a:buChar char="-"/>
              <a:tabLst>
                <a:tab pos="11176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Hotel suppliers:</a:t>
            </a:r>
          </a:p>
          <a:p>
            <a:pPr marL="12700" marR="5080" indent="92710">
              <a:lnSpc>
                <a:spcPct val="114599"/>
              </a:lnSpc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Expedia, Booking.com, RateHawk, Amadeus Hotel Plus,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eHotel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,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 Premier Inn, Travelodge</a:t>
            </a:r>
          </a:p>
          <a:p>
            <a:pPr marL="111760" indent="-99060">
              <a:lnSpc>
                <a:spcPct val="100000"/>
              </a:lnSpc>
              <a:spcBef>
                <a:spcPts val="209"/>
              </a:spcBef>
              <a:buChar char="-"/>
              <a:tabLst>
                <a:tab pos="11176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Rail:</a:t>
            </a:r>
          </a:p>
          <a:p>
            <a:pPr marL="105410" marR="2006600">
              <a:lnSpc>
                <a:spcPct val="114599"/>
              </a:lnSpc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Heathrow Express Amtrak</a:t>
            </a:r>
          </a:p>
          <a:p>
            <a:pPr marL="105410">
              <a:lnSpc>
                <a:spcPct val="100000"/>
              </a:lnSpc>
              <a:spcBef>
                <a:spcPts val="209"/>
              </a:spcBef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Benerail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  <a:p>
            <a:pPr marL="105410">
              <a:lnSpc>
                <a:spcPct val="100000"/>
              </a:lnSpc>
              <a:spcBef>
                <a:spcPts val="209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DB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  <a:p>
            <a:pPr marL="105410" marR="2169795" indent="-93345">
              <a:lnSpc>
                <a:spcPct val="114599"/>
              </a:lnSpc>
              <a:buChar char="-"/>
              <a:tabLst>
                <a:tab pos="105410" algn="l"/>
                <a:tab pos="111125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	Other products: SunnyCars Holiday Extras Groundscope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</a:b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</a:rPr>
              <a:t>Transferz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69025" y="4866188"/>
            <a:ext cx="19907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General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Recommendations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946" y="57057"/>
            <a:ext cx="5253947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817244">
              <a:lnSpc>
                <a:spcPct val="100000"/>
              </a:lnSpc>
              <a:spcBef>
                <a:spcPts val="100"/>
              </a:spcBef>
            </a:pPr>
            <a:r>
              <a:rPr lang="en-US" spc="-40" dirty="0"/>
              <a:t>W</a:t>
            </a:r>
            <a:r>
              <a:rPr spc="-40" dirty="0"/>
              <a:t>orking</a:t>
            </a:r>
            <a:r>
              <a:rPr spc="-3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lang="en-US" spc="-30" dirty="0"/>
              <a:t>flight </a:t>
            </a:r>
            <a:r>
              <a:rPr spc="-10" dirty="0"/>
              <a:t>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255" y="1237188"/>
            <a:ext cx="4055745" cy="302993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2705" algn="just">
              <a:lnSpc>
                <a:spcPts val="1650"/>
              </a:lnSpc>
              <a:spcBef>
                <a:spcPts val="180"/>
              </a:spcBef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working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platform,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make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sure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that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requested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pricing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ticket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conditions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results.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12700">
              <a:lnSpc>
                <a:spcPts val="1664"/>
              </a:lnSpc>
              <a:spcBef>
                <a:spcPts val="1570"/>
              </a:spcBef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designed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display: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348615" indent="-290830">
              <a:lnSpc>
                <a:spcPts val="1650"/>
              </a:lnSpc>
              <a:spcBef>
                <a:spcPts val="65"/>
              </a:spcBef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Negotiated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special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rates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TMC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settings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407034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Different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brands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carrier branding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147955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Clear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indication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baggage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allowance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each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result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318135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variety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offers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combinations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from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different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sources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suppliers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200" spc="-40" dirty="0">
                <a:solidFill>
                  <a:srgbClr val="FF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200" spc="-40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due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slight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differences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functionality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flow,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note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source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result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before booking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729" y="1273556"/>
            <a:ext cx="4020451" cy="30674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8025" y="4865937"/>
            <a:ext cx="4953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Flights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001" y="26425"/>
            <a:ext cx="4716696" cy="829955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995044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Corporate</a:t>
            </a:r>
            <a:r>
              <a:rPr spc="-75" dirty="0"/>
              <a:t> </a:t>
            </a:r>
            <a:r>
              <a:rPr spc="-10" dirty="0"/>
              <a:t>features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46009" y="1276350"/>
            <a:ext cx="4269749" cy="306327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loaded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both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online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offline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accounts.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How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does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it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affect</a:t>
            </a:r>
            <a:r>
              <a:rPr sz="1200" spc="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flight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booking</a:t>
            </a:r>
            <a:r>
              <a:rPr sz="1200" spc="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flow?</a:t>
            </a:r>
          </a:p>
          <a:p>
            <a:pPr marL="128270" indent="-115570">
              <a:lnSpc>
                <a:spcPts val="1664"/>
              </a:lnSpc>
              <a:spcBef>
                <a:spcPts val="1570"/>
              </a:spcBef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negotiated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fares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displayed</a:t>
            </a:r>
          </a:p>
          <a:p>
            <a:pPr marL="12700" marR="137160" indent="115570">
              <a:lnSpc>
                <a:spcPts val="1650"/>
              </a:lnSpc>
              <a:spcBef>
                <a:spcPts val="65"/>
              </a:spcBef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Travel</a:t>
            </a:r>
            <a:r>
              <a:rPr sz="12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policy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rules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applied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displayed</a:t>
            </a:r>
            <a:r>
              <a:rPr sz="12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in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results,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cart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checkout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process</a:t>
            </a:r>
          </a:p>
          <a:p>
            <a:pPr marL="12700" marR="198755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preferences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terms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Price/Duration/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Preferred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Carriers</a:t>
            </a:r>
            <a:r>
              <a:rPr sz="12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considered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displayed</a:t>
            </a:r>
          </a:p>
          <a:p>
            <a:pPr marL="12700" marR="320040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Carriers,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blacklisted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by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not</a:t>
            </a:r>
            <a:r>
              <a:rPr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be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displayed</a:t>
            </a:r>
          </a:p>
          <a:p>
            <a:pPr marL="12700" marR="254635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FOP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applied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PNR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sz="12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may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differ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between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suppliers</a:t>
            </a:r>
          </a:p>
          <a:p>
            <a:pPr marL="12700" marR="193040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reference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ﬁelds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requested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the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checkout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process</a:t>
            </a:r>
          </a:p>
          <a:p>
            <a:pPr marL="12700" marR="23495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Approval</a:t>
            </a:r>
            <a:r>
              <a:rPr sz="12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flows</a:t>
            </a:r>
            <a:r>
              <a:rPr sz="12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apply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2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corporate settings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600535" y="1276350"/>
            <a:ext cx="3962401" cy="3318529"/>
            <a:chOff x="4571999" y="1005821"/>
            <a:chExt cx="4478020" cy="3710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4500" y="1005821"/>
              <a:ext cx="2157724" cy="1216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0350" y="1259423"/>
              <a:ext cx="1866574" cy="867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9075" y="2029511"/>
              <a:ext cx="3422799" cy="1084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9" y="3146406"/>
              <a:ext cx="4477648" cy="157009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68025" y="4865937"/>
            <a:ext cx="4953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Flights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7062" y="44395"/>
            <a:ext cx="4716696" cy="829955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8528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Filtering</a:t>
            </a:r>
            <a:r>
              <a:rPr spc="-7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sorting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010886"/>
            <a:ext cx="4017010" cy="31812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Advanced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ﬁltering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options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offered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flight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results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allow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narrowin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g the list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down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precise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results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2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match</a:t>
            </a:r>
            <a:r>
              <a:rPr sz="12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2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criteria: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195580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multiple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carriers,</a:t>
            </a:r>
            <a:r>
              <a:rPr sz="12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custom</a:t>
            </a:r>
            <a:r>
              <a:rPr sz="1200" spc="1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time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range,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duration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range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9525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Need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numbers?</a:t>
            </a:r>
            <a:r>
              <a:rPr sz="12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Use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free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text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ﬁlter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input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2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and we’ll</a:t>
            </a:r>
            <a:r>
              <a:rPr sz="1200" spc="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do</a:t>
            </a:r>
            <a:r>
              <a:rPr sz="12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rest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900" marR="71120" indent="-290830">
              <a:lnSpc>
                <a:spcPts val="1650"/>
              </a:lnSpc>
              <a:buChar char="-"/>
              <a:tabLst>
                <a:tab pos="469900" algn="l"/>
              </a:tabLst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Remove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any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previously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applied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ﬁlter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by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clicking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95" dirty="0">
                <a:latin typeface="Aptos Display" panose="020B0004020202020204" pitchFamily="34" charset="0"/>
                <a:cs typeface="Times New Roman"/>
              </a:rPr>
              <a:t>‘x’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blue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ﬁlter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label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latin typeface="Aptos Display" panose="020B0004020202020204" pitchFamily="34" charset="0"/>
                <a:cs typeface="Times New Roman"/>
              </a:rPr>
              <a:t>top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200" spc="1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results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469265" indent="-290195">
              <a:lnSpc>
                <a:spcPts val="1664"/>
              </a:lnSpc>
              <a:spcBef>
                <a:spcPts val="1570"/>
              </a:spcBef>
              <a:buChar char="-"/>
              <a:tabLst>
                <a:tab pos="469265" algn="l"/>
              </a:tabLst>
            </a:pPr>
            <a:r>
              <a:rPr sz="1200" spc="-25" dirty="0">
                <a:latin typeface="Aptos Display" panose="020B0004020202020204" pitchFamily="34" charset="0"/>
                <a:cs typeface="Times New Roman"/>
              </a:rPr>
              <a:t>Don</a:t>
            </a:r>
            <a:r>
              <a:rPr lang="en-US" sz="1200" spc="-25" dirty="0">
                <a:latin typeface="Aptos Display" panose="020B0004020202020204" pitchFamily="34" charset="0"/>
                <a:cs typeface="Times New Roman"/>
              </a:rPr>
              <a:t>e with the filter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pane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?</a:t>
            </a:r>
            <a:br>
              <a:rPr lang="en-US" sz="1200" dirty="0">
                <a:latin typeface="Aptos Display" panose="020B0004020202020204" pitchFamily="34" charset="0"/>
                <a:cs typeface="Times New Roman"/>
              </a:rPr>
            </a:br>
            <a:r>
              <a:rPr sz="1200" dirty="0">
                <a:latin typeface="Aptos Display" panose="020B0004020202020204" pitchFamily="34" charset="0"/>
                <a:cs typeface="Times New Roman"/>
              </a:rPr>
              <a:t>Minimize/maximize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it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by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clicking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funnel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icon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 rotWithShape="1">
          <a:blip r:embed="rId3" cstate="print"/>
          <a:srcRect t="760"/>
          <a:stretch/>
        </p:blipFill>
        <p:spPr>
          <a:xfrm>
            <a:off x="4822254" y="1010886"/>
            <a:ext cx="3857619" cy="35857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8025" y="4865937"/>
            <a:ext cx="4953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Flights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601" y="4792767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72534" cy="4748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991" y="1989775"/>
              <a:ext cx="1729156" cy="51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652051" y="2846469"/>
            <a:ext cx="2336165" cy="486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ct val="90900"/>
              </a:lnSpc>
              <a:spcBef>
                <a:spcPts val="295"/>
              </a:spcBef>
            </a:pP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Specific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Product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booking recommendations: HOTELS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118" y="26419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47" y="76557"/>
            <a:ext cx="4716696" cy="829955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853440">
              <a:lnSpc>
                <a:spcPct val="100000"/>
              </a:lnSpc>
              <a:spcBef>
                <a:spcPts val="100"/>
              </a:spcBef>
            </a:pPr>
            <a:r>
              <a:rPr dirty="0"/>
              <a:t>Hotel</a:t>
            </a:r>
            <a:r>
              <a:rPr spc="-85" dirty="0"/>
              <a:t> </a:t>
            </a:r>
            <a:r>
              <a:rPr spc="-25" dirty="0"/>
              <a:t>parallel</a:t>
            </a:r>
            <a:r>
              <a:rPr spc="-80" dirty="0"/>
              <a:t> </a:t>
            </a:r>
            <a:r>
              <a:rPr spc="-10" dirty="0"/>
              <a:t>search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2023225"/>
            <a:ext cx="8178165" cy="3087370"/>
            <a:chOff x="172774" y="2022336"/>
            <a:chExt cx="8178165" cy="30873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8211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366" y="2022336"/>
              <a:ext cx="7557258" cy="27265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93366" y="1047750"/>
            <a:ext cx="7179945" cy="66883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Hotel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performed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parallel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with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flights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results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ready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before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you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ﬁnish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discussing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seat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map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with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client!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Simply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tick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checkbox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below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search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ﬁelds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ﬁll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dates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destination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according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flight parameters: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8025" y="4865937"/>
            <a:ext cx="488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Hotels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853440">
              <a:lnSpc>
                <a:spcPct val="100000"/>
              </a:lnSpc>
              <a:spcBef>
                <a:spcPts val="100"/>
              </a:spcBef>
            </a:pPr>
            <a:r>
              <a:rPr dirty="0"/>
              <a:t>Hotel</a:t>
            </a:r>
            <a:r>
              <a:rPr spc="-85" dirty="0"/>
              <a:t> </a:t>
            </a:r>
            <a:r>
              <a:rPr spc="-25" dirty="0"/>
              <a:t>parallel</a:t>
            </a:r>
            <a:r>
              <a:rPr spc="-80" dirty="0"/>
              <a:t> </a:t>
            </a:r>
            <a:r>
              <a:rPr spc="-10" dirty="0"/>
              <a:t>search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3582" y="1080472"/>
            <a:ext cx="7026375" cy="8831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200" dirty="0">
                <a:latin typeface="Aptos Display" panose="020B0004020202020204" pitchFamily="34" charset="0"/>
                <a:cs typeface="Times New Roman"/>
              </a:rPr>
              <a:t>Need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adjust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criteria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hotel?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Use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advanced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mode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around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50" dirty="0">
                <a:latin typeface="Aptos Display" panose="020B0004020202020204" pitchFamily="34" charset="0"/>
                <a:cs typeface="Times New Roman"/>
              </a:rPr>
              <a:t>a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address,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change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dates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or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apply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chain</a:t>
            </a:r>
            <a:r>
              <a:rPr sz="12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preference.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ts val="1650"/>
              </a:lnSpc>
            </a:pPr>
            <a:r>
              <a:rPr sz="1200" spc="-45" dirty="0">
                <a:latin typeface="Aptos Display" panose="020B0004020202020204" pitchFamily="34" charset="0"/>
                <a:cs typeface="Times New Roman"/>
              </a:rPr>
              <a:t>*</a:t>
            </a:r>
            <a:r>
              <a:rPr sz="1200" spc="-45" dirty="0">
                <a:solidFill>
                  <a:srgbClr val="FF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200" spc="-45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room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allocation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70" dirty="0">
                <a:latin typeface="Aptos Display" panose="020B0004020202020204" pitchFamily="34" charset="0"/>
                <a:cs typeface="Times New Roman"/>
              </a:rPr>
              <a:t>1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room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per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traveler.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If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there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are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2</a:t>
            </a:r>
            <a:r>
              <a:rPr sz="12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travelers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able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double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room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as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option.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More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advanced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rooming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latin typeface="Aptos Display" panose="020B0004020202020204" pitchFamily="34" charset="0"/>
                <a:cs typeface="Times New Roman"/>
              </a:rPr>
              <a:t>list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options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are</a:t>
            </a:r>
            <a:r>
              <a:rPr sz="1200" spc="1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not</a:t>
            </a:r>
            <a:r>
              <a:rPr sz="1200" spc="1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currently</a:t>
            </a:r>
            <a:r>
              <a:rPr sz="12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supported.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 rotWithShape="1">
          <a:blip r:embed="rId3" cstate="print"/>
          <a:srcRect r="17306"/>
          <a:stretch/>
        </p:blipFill>
        <p:spPr>
          <a:xfrm>
            <a:off x="1143582" y="2192158"/>
            <a:ext cx="7026375" cy="2545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8025" y="4865937"/>
            <a:ext cx="488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Hotels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2260" y="70696"/>
            <a:ext cx="3459479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742315" marR="5080" indent="-730250">
              <a:lnSpc>
                <a:spcPts val="2850"/>
              </a:lnSpc>
              <a:spcBef>
                <a:spcPts val="220"/>
              </a:spcBef>
            </a:pPr>
            <a:r>
              <a:rPr sz="2400" dirty="0"/>
              <a:t>Hotel</a:t>
            </a:r>
            <a:r>
              <a:rPr sz="2400" spc="40" dirty="0"/>
              <a:t> </a:t>
            </a:r>
            <a:r>
              <a:rPr sz="2400" dirty="0"/>
              <a:t>search</a:t>
            </a:r>
            <a:r>
              <a:rPr sz="2400" spc="45" dirty="0"/>
              <a:t> </a:t>
            </a:r>
            <a:r>
              <a:rPr sz="2400" dirty="0"/>
              <a:t>by</a:t>
            </a:r>
            <a:r>
              <a:rPr sz="2400" spc="40" dirty="0"/>
              <a:t> </a:t>
            </a:r>
            <a:r>
              <a:rPr sz="2400" spc="-55" dirty="0"/>
              <a:t>landmark, </a:t>
            </a:r>
            <a:r>
              <a:rPr sz="2400" dirty="0"/>
              <a:t>address</a:t>
            </a:r>
            <a:r>
              <a:rPr sz="2400" spc="25" dirty="0"/>
              <a:t> </a:t>
            </a:r>
            <a:r>
              <a:rPr sz="2400" dirty="0"/>
              <a:t>or</a:t>
            </a:r>
            <a:r>
              <a:rPr sz="2400" spc="25" dirty="0"/>
              <a:t> </a:t>
            </a:r>
            <a:r>
              <a:rPr sz="2400" spc="-25" dirty="0"/>
              <a:t>POI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3775" y="1058162"/>
            <a:ext cx="6917055" cy="89037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case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a corporate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account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has been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selected,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list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saved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frequently</a:t>
            </a:r>
            <a:r>
              <a:rPr sz="13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visited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locations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(points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interest)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this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account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preferred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hotels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linked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these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locations.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142875">
              <a:lnSpc>
                <a:spcPts val="165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Distance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adjusted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show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results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close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proximity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reference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point. </a:t>
            </a:r>
            <a:endParaRPr lang="en-US" sz="1300" spc="-10" dirty="0">
              <a:latin typeface="Aptos Display" panose="020B0004020202020204" pitchFamily="34" charset="0"/>
              <a:cs typeface="Times New Roman"/>
            </a:endParaRPr>
          </a:p>
          <a:p>
            <a:pPr marL="12700" marR="142875">
              <a:lnSpc>
                <a:spcPts val="1650"/>
              </a:lnSpc>
            </a:pPr>
            <a:r>
              <a:rPr sz="1300" dirty="0">
                <a:solidFill>
                  <a:srgbClr val="0000FF"/>
                </a:solidFill>
                <a:latin typeface="Aptos Display" panose="020B0004020202020204" pitchFamily="34" charset="0"/>
                <a:cs typeface="Times New Roman"/>
              </a:rPr>
              <a:t>TIP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hotels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by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name,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address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or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around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official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landmark.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969" y="2182890"/>
            <a:ext cx="6780665" cy="24900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8025" y="4865937"/>
            <a:ext cx="488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Hotels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320" y="236583"/>
            <a:ext cx="39420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Hotel</a:t>
            </a:r>
            <a:r>
              <a:rPr spc="30" dirty="0"/>
              <a:t> </a:t>
            </a:r>
            <a:r>
              <a:rPr dirty="0"/>
              <a:t>result</a:t>
            </a:r>
            <a:r>
              <a:rPr spc="30" dirty="0"/>
              <a:t> </a:t>
            </a:r>
            <a:r>
              <a:rPr dirty="0"/>
              <a:t>display</a:t>
            </a:r>
            <a:r>
              <a:rPr spc="30" dirty="0"/>
              <a:t> </a:t>
            </a:r>
            <a:r>
              <a:rPr spc="-20" dirty="0"/>
              <a:t>mode</a:t>
            </a:r>
            <a:r>
              <a:rPr lang="en-US" spc="-20" dirty="0"/>
              <a:t>s</a:t>
            </a:r>
            <a:endParaRPr spc="-2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28600" y="1127425"/>
            <a:ext cx="2979084" cy="277710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173355">
              <a:lnSpc>
                <a:spcPts val="1650"/>
              </a:lnSpc>
              <a:spcBef>
                <a:spcPts val="180"/>
              </a:spcBef>
            </a:pPr>
            <a:r>
              <a:rPr sz="1300" spc="-10" dirty="0">
                <a:latin typeface="Aptos Display" panose="020B0004020202020204" pitchFamily="34" charset="0"/>
                <a:cs typeface="Times New Roman"/>
              </a:rPr>
              <a:t>Google Maps are integrated directly into the 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, which means you can: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spc="-10" dirty="0">
              <a:latin typeface="Aptos Display" panose="020B0004020202020204" pitchFamily="34" charset="0"/>
              <a:cs typeface="Times New Roman"/>
            </a:endParaRPr>
          </a:p>
          <a:p>
            <a:pPr marL="12700" marR="386080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300" spc="-10" dirty="0">
                <a:latin typeface="Aptos Display" panose="020B0004020202020204" pitchFamily="34" charset="0"/>
                <a:cs typeface="Times New Roman"/>
              </a:rPr>
              <a:t>switch to the map mode to display the results on map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300" spc="-10" dirty="0">
              <a:latin typeface="Aptos Display" panose="020B0004020202020204" pitchFamily="34" charset="0"/>
              <a:cs typeface="Times New Roman"/>
            </a:endParaRPr>
          </a:p>
          <a:p>
            <a:pPr marL="12700" marR="201295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300" spc="-10" dirty="0">
                <a:latin typeface="Aptos Display" panose="020B0004020202020204" pitchFamily="34" charset="0"/>
                <a:cs typeface="Times New Roman"/>
              </a:rPr>
              <a:t>search the map for a speciﬁc address and see all the hotels nearby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300" spc="-10" dirty="0">
              <a:latin typeface="Aptos Display" panose="020B0004020202020204" pitchFamily="34" charset="0"/>
              <a:cs typeface="Times New Roman"/>
            </a:endParaRPr>
          </a:p>
          <a:p>
            <a:pPr marL="12700" marR="134620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300" spc="-10" dirty="0">
                <a:latin typeface="Aptos Display" panose="020B0004020202020204" pitchFamily="34" charset="0"/>
                <a:cs typeface="Times New Roman"/>
              </a:rPr>
              <a:t>display corporate points of interest on the map and see the hotels nearby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1300" spc="-10" dirty="0">
              <a:latin typeface="Aptos Display" panose="020B0004020202020204" pitchFamily="34" charset="0"/>
              <a:cs typeface="Times New Roman"/>
            </a:endParaRPr>
          </a:p>
          <a:p>
            <a:pPr marL="12700" marR="5080" indent="115570">
              <a:lnSpc>
                <a:spcPts val="1650"/>
              </a:lnSpc>
              <a:buChar char="-"/>
              <a:tabLst>
                <a:tab pos="128270" algn="l"/>
              </a:tabLst>
            </a:pPr>
            <a:r>
              <a:rPr sz="1300" spc="-10" dirty="0">
                <a:latin typeface="Aptos Display" panose="020B0004020202020204" pitchFamily="34" charset="0"/>
                <a:cs typeface="Times New Roman"/>
              </a:rPr>
              <a:t>see the preferred hotels at their location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68025" y="4865937"/>
            <a:ext cx="488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Hotels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8C57D-A976-1433-6506-8BC8E089E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60270"/>
            <a:ext cx="4525541" cy="3222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3C74D-C50E-2D22-620A-061D21410B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45" t="8501" b="9324"/>
          <a:stretch/>
        </p:blipFill>
        <p:spPr>
          <a:xfrm>
            <a:off x="3733800" y="2584532"/>
            <a:ext cx="3657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601" y="4792767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5268" cy="4748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0342" y="1983100"/>
              <a:ext cx="1729156" cy="51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063487" y="2857865"/>
            <a:ext cx="2282866" cy="7981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12420" marR="24765" indent="-280670">
              <a:lnSpc>
                <a:spcPts val="1980"/>
              </a:lnSpc>
              <a:spcBef>
                <a:spcPts val="315"/>
              </a:spcBef>
            </a:pP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Specific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Product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booking recommendations: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  <a:p>
            <a:pPr marL="12700">
              <a:lnSpc>
                <a:spcPts val="1910"/>
              </a:lnSpc>
            </a:pP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CARS</a:t>
            </a:r>
            <a:r>
              <a:rPr sz="1600" b="0" spc="-2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&amp;</a:t>
            </a:r>
            <a:r>
              <a:rPr sz="1600" b="0" spc="-2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Ground</a:t>
            </a:r>
            <a:r>
              <a:rPr sz="1600" b="0" spc="-25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Transport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60480" y="263208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Car</a:t>
            </a:r>
            <a:r>
              <a:rPr spc="-85" dirty="0"/>
              <a:t> </a:t>
            </a:r>
            <a:r>
              <a:rPr spc="-45" dirty="0"/>
              <a:t>rental:</a:t>
            </a:r>
            <a:r>
              <a:rPr spc="-85" dirty="0"/>
              <a:t> </a:t>
            </a:r>
            <a:r>
              <a:rPr spc="-25" dirty="0"/>
              <a:t>parallel</a:t>
            </a:r>
            <a:r>
              <a:rPr spc="-80" dirty="0"/>
              <a:t> </a:t>
            </a:r>
            <a:r>
              <a:rPr spc="-10" dirty="0"/>
              <a:t>search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1024" y="1331538"/>
            <a:ext cx="7844155" cy="6723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650"/>
              </a:lnSpc>
              <a:spcBef>
                <a:spcPts val="180"/>
              </a:spcBef>
            </a:pPr>
            <a:r>
              <a:rPr sz="1400" dirty="0">
                <a:latin typeface="Aptos Display" panose="020B0004020202020204" pitchFamily="34" charset="0"/>
                <a:cs typeface="Times New Roman"/>
              </a:rPr>
              <a:t>After</a:t>
            </a:r>
            <a:r>
              <a:rPr lang="en-US" sz="1400" dirty="0">
                <a:latin typeface="Aptos Display" panose="020B0004020202020204" pitchFamily="34" charset="0"/>
                <a:cs typeface="Times New Roman"/>
              </a:rPr>
              <a:t> the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selection,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400" dirty="0">
                <a:latin typeface="Aptos Display" panose="020B0004020202020204" pitchFamily="34" charset="0"/>
                <a:cs typeface="Times New Roman"/>
              </a:rPr>
              <a:t>Atriis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automatically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apply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as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car</a:t>
            </a:r>
            <a:r>
              <a:rPr sz="1400" spc="13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search</a:t>
            </a:r>
            <a:r>
              <a:rPr sz="14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parameters.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If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drop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off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time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later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than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pick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up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time,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it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indicate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additional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day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of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rental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charged. Dropoff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different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location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by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ticking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checkbox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selecting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latin typeface="Aptos Display" panose="020B0004020202020204" pitchFamily="34" charset="0"/>
                <a:cs typeface="Times New Roman"/>
              </a:rPr>
              <a:t>drop</a:t>
            </a:r>
            <a:r>
              <a:rPr sz="14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off</a:t>
            </a:r>
            <a:r>
              <a:rPr sz="14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latin typeface="Aptos Display" panose="020B0004020202020204" pitchFamily="34" charset="0"/>
                <a:cs typeface="Times New Roman"/>
              </a:rPr>
              <a:t>point.</a:t>
            </a:r>
            <a:endParaRPr sz="14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024" y="2655837"/>
            <a:ext cx="7844155" cy="16685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92275" y="4865937"/>
            <a:ext cx="736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Car</a:t>
            </a:r>
            <a:r>
              <a:rPr sz="1400" spc="-3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rental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5601" y="153552"/>
            <a:ext cx="191355" cy="671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0993" y="147690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13651" y="74373"/>
            <a:ext cx="4716696" cy="663064"/>
          </a:xfrm>
          <a:prstGeom prst="rect">
            <a:avLst/>
          </a:prstGeom>
        </p:spPr>
        <p:txBody>
          <a:bodyPr vert="horz" wrap="square" lIns="0" tIns="245171" rIns="0" bIns="0" rtlCol="0">
            <a:spAutoFit/>
          </a:bodyPr>
          <a:lstStyle/>
          <a:p>
            <a:pPr marL="115316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Trip</a:t>
            </a:r>
            <a:r>
              <a:rPr spc="-105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ptos Display" panose="020B0004020202020204" pitchFamily="34" charset="0"/>
              </a:rPr>
              <a:t>Deﬁnition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261" y="4782756"/>
            <a:ext cx="329242" cy="327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49230" y="1430998"/>
            <a:ext cx="6543675" cy="2038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06045">
              <a:lnSpc>
                <a:spcPct val="116100"/>
              </a:lnSpc>
              <a:spcBef>
                <a:spcPts val="100"/>
              </a:spcBef>
              <a:buSzPct val="78571"/>
              <a:tabLst>
                <a:tab pos="325120" algn="l"/>
              </a:tabLst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</a:t>
            </a:r>
            <a:r>
              <a:rPr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end-to-end</a:t>
            </a:r>
            <a:r>
              <a:rPr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service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journey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traveler(s).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Our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goal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not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sell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requested,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but</a:t>
            </a:r>
            <a:r>
              <a:rPr sz="14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also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foresee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other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needs</a:t>
            </a:r>
            <a:r>
              <a:rPr sz="1400" spc="1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proactively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offer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solutions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using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our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experience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professional</a:t>
            </a:r>
            <a:r>
              <a:rPr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skills.</a:t>
            </a:r>
            <a:endParaRPr lang="en-US" sz="1400" spc="-1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065" marR="106045">
              <a:lnSpc>
                <a:spcPct val="116100"/>
              </a:lnSpc>
              <a:spcBef>
                <a:spcPts val="100"/>
              </a:spcBef>
              <a:buSzPct val="78571"/>
              <a:tabLst>
                <a:tab pos="325120" algn="l"/>
              </a:tabLst>
            </a:pPr>
            <a:endParaRPr lang="en-US" sz="1400" spc="-10" dirty="0">
              <a:latin typeface="Aptos Display" panose="020B0004020202020204" pitchFamily="34" charset="0"/>
              <a:cs typeface="Times New Roman"/>
            </a:endParaRPr>
          </a:p>
          <a:p>
            <a:pPr marL="12065" marR="106045">
              <a:lnSpc>
                <a:spcPct val="116100"/>
              </a:lnSpc>
              <a:spcBef>
                <a:spcPts val="100"/>
              </a:spcBef>
              <a:buSzPct val="78571"/>
              <a:tabLst>
                <a:tab pos="325120" algn="l"/>
              </a:tabLst>
            </a:pPr>
            <a:endParaRPr lang="en-US" sz="1400" spc="-10" dirty="0">
              <a:latin typeface="Aptos Display" panose="020B0004020202020204" pitchFamily="34" charset="0"/>
              <a:cs typeface="Times New Roman"/>
            </a:endParaRPr>
          </a:p>
          <a:p>
            <a:pPr marL="12065" marR="106045">
              <a:lnSpc>
                <a:spcPct val="116100"/>
              </a:lnSpc>
              <a:spcBef>
                <a:spcPts val="100"/>
              </a:spcBef>
              <a:buSzPct val="78571"/>
              <a:tabLst>
                <a:tab pos="325120" algn="l"/>
              </a:tabLst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One</a:t>
            </a:r>
            <a:r>
              <a:rPr sz="14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contain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up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5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travelers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types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of</a:t>
            </a:r>
            <a:r>
              <a:rPr sz="14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multiple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quotes.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Each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system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gets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unique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trip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number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is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used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products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4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same</a:t>
            </a:r>
            <a:r>
              <a:rPr sz="14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journey.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22089" y="392014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069025" y="4866188"/>
            <a:ext cx="19907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General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Recommendations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2" y="0"/>
            <a:ext cx="4716696" cy="829955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Airport</a:t>
            </a:r>
            <a:r>
              <a:rPr spc="-7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75" dirty="0"/>
              <a:t>non-</a:t>
            </a:r>
            <a:r>
              <a:rPr spc="-25" dirty="0"/>
              <a:t>airport</a:t>
            </a:r>
            <a:r>
              <a:rPr spc="-75" dirty="0"/>
              <a:t> </a:t>
            </a:r>
            <a:r>
              <a:rPr spc="-10" dirty="0"/>
              <a:t>search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776" y="2917288"/>
            <a:ext cx="6071870" cy="873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48775" y="1280912"/>
            <a:ext cx="6071870" cy="110581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Searches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non-airport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locations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are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-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3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below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example</a:t>
            </a:r>
            <a:r>
              <a:rPr sz="1300" spc="14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of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airport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non-airport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labels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at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location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suggestions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dropdown.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80010">
              <a:lnSpc>
                <a:spcPts val="1650"/>
              </a:lnSpc>
            </a:pPr>
            <a:r>
              <a:rPr sz="1300" spc="-40" dirty="0">
                <a:solidFill>
                  <a:srgbClr val="FF0000"/>
                </a:solidFill>
                <a:latin typeface="Aptos Display" panose="020B0004020202020204" pitchFamily="34" charset="0"/>
                <a:cs typeface="Times New Roman"/>
              </a:rPr>
              <a:t>IMPORTANT</a:t>
            </a:r>
            <a:r>
              <a:rPr sz="1300" spc="-40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note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car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delivery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option</a:t>
            </a:r>
            <a:r>
              <a:rPr lang="en-US"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not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through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.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Non-airport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locations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only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include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official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vendors’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stations</a:t>
            </a:r>
            <a:r>
              <a:rPr lang="en-US" sz="1300" spc="-10" dirty="0">
                <a:latin typeface="Aptos Display" panose="020B0004020202020204" pitchFamily="34" charset="0"/>
                <a:cs typeface="Times New Roman"/>
              </a:rPr>
              <a:t>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92275" y="4865937"/>
            <a:ext cx="736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Car</a:t>
            </a:r>
            <a:r>
              <a:rPr sz="1400" spc="-3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rental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496" y="161937"/>
            <a:ext cx="191349" cy="683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800" y="147687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3297" y="37956"/>
            <a:ext cx="6355553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40589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Groundscope</a:t>
            </a:r>
            <a:r>
              <a:rPr lang="en-US" spc="-45" dirty="0"/>
              <a:t> | </a:t>
            </a:r>
            <a:r>
              <a:rPr lang="en-US" spc="-45" dirty="0" err="1"/>
              <a:t>Transferz</a:t>
            </a:r>
            <a:endParaRPr spc="-45" dirty="0"/>
          </a:p>
        </p:txBody>
      </p:sp>
      <p:grpSp>
        <p:nvGrpSpPr>
          <p:cNvPr id="10" name="object 10"/>
          <p:cNvGrpSpPr/>
          <p:nvPr/>
        </p:nvGrpSpPr>
        <p:grpSpPr>
          <a:xfrm>
            <a:off x="457200" y="2302562"/>
            <a:ext cx="7620000" cy="2766575"/>
            <a:chOff x="172774" y="2239525"/>
            <a:chExt cx="8412480" cy="28702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8211" y="4782506"/>
              <a:ext cx="329242" cy="32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225" y="2239525"/>
              <a:ext cx="8025549" cy="25430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54199" y="1039838"/>
            <a:ext cx="7700009" cy="87357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If you</a:t>
            </a:r>
            <a:r>
              <a:rPr lang="en-US"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need</a:t>
            </a:r>
            <a:r>
              <a:rPr lang="en-US"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lang="en-US" sz="1200" spc="1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offer</a:t>
            </a:r>
            <a:r>
              <a:rPr lang="en-US"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lang="en-US"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pre-</a:t>
            </a:r>
            <a:r>
              <a:rPr lang="en-US" sz="1200" spc="-10" dirty="0">
                <a:latin typeface="Aptos Display" panose="020B0004020202020204" pitchFamily="34" charset="0"/>
                <a:cs typeface="Times New Roman"/>
              </a:rPr>
              <a:t>arranged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ground</a:t>
            </a:r>
            <a:r>
              <a:rPr lang="en-US"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transfer, Atriis offers you two global suppliers that can accommodate your travelers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.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Please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make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sure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locations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pickup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dropoff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contain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required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get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results.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Groundscope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 and </a:t>
            </a:r>
            <a:r>
              <a:rPr lang="en-US" sz="1200" dirty="0" err="1">
                <a:latin typeface="Aptos Display" panose="020B0004020202020204" pitchFamily="34" charset="0"/>
                <a:cs typeface="Times New Roman"/>
              </a:rPr>
              <a:t>Transferz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 both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work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with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local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transfer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companies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1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over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4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world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5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offers</a:t>
            </a:r>
            <a:r>
              <a:rPr sz="12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flexible</a:t>
            </a:r>
            <a:r>
              <a:rPr sz="12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booking</a:t>
            </a:r>
            <a:r>
              <a:rPr sz="1200" spc="5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terms.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  <a:p>
            <a:pPr marL="12700">
              <a:lnSpc>
                <a:spcPts val="1600"/>
              </a:lnSpc>
            </a:pPr>
            <a:r>
              <a:rPr sz="1200" spc="-10" dirty="0">
                <a:solidFill>
                  <a:srgbClr val="0000FF"/>
                </a:solidFill>
                <a:latin typeface="Aptos Display" panose="020B0004020202020204" pitchFamily="34" charset="0"/>
                <a:cs typeface="Times New Roman"/>
              </a:rPr>
              <a:t>TIP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: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Groun</a:t>
            </a:r>
            <a:r>
              <a:rPr lang="en-US" sz="1200" dirty="0">
                <a:latin typeface="Aptos Display" panose="020B0004020202020204" pitchFamily="34" charset="0"/>
                <a:cs typeface="Times New Roman"/>
              </a:rPr>
              <a:t>d Transportation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can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booked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as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a</a:t>
            </a:r>
            <a:r>
              <a:rPr sz="12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latin typeface="Aptos Display" panose="020B0004020202020204" pitchFamily="34" charset="0"/>
                <a:cs typeface="Times New Roman"/>
              </a:rPr>
              <a:t>standalone</a:t>
            </a:r>
            <a:r>
              <a:rPr sz="12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latin typeface="Aptos Display" panose="020B0004020202020204" pitchFamily="34" charset="0"/>
                <a:cs typeface="Times New Roman"/>
              </a:rPr>
              <a:t>product</a:t>
            </a:r>
            <a:endParaRPr sz="1200" dirty="0">
              <a:latin typeface="Aptos Display" panose="020B0004020202020204" pitchFamily="34" charset="0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8850" y="4865937"/>
            <a:ext cx="11252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Other</a:t>
            </a:r>
            <a:r>
              <a:rPr sz="1400" spc="-6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601" y="4792767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99142" cy="4748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8417" y="1229700"/>
              <a:ext cx="1729156" cy="514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74" y="4792600"/>
              <a:ext cx="1037472" cy="3069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65064" y="2298694"/>
            <a:ext cx="2195862" cy="54611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ts val="1980"/>
              </a:lnSpc>
              <a:spcBef>
                <a:spcPts val="315"/>
              </a:spcBef>
            </a:pP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Specific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Product</a:t>
            </a:r>
            <a:r>
              <a:rPr sz="1600" b="0" spc="-6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1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booking recommendations:</a:t>
            </a:r>
            <a:r>
              <a:rPr lang="en-US" sz="1600" dirty="0"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20" dirty="0">
                <a:solidFill>
                  <a:srgbClr val="535353"/>
                </a:solidFill>
                <a:latin typeface="Aptos Display" panose="020B0004020202020204" pitchFamily="34" charset="0"/>
                <a:cs typeface="Source Sans 3 Light"/>
              </a:rPr>
              <a:t>RAIL</a:t>
            </a:r>
            <a:endParaRPr sz="1600" dirty="0"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8555" y="1932506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2925" y="147687"/>
            <a:ext cx="191349" cy="683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2168" y="147690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05513" y="258148"/>
            <a:ext cx="11334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Amtrak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8401" y="1168030"/>
            <a:ext cx="2278380" cy="66883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Any travelers in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United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States?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Amtrak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rail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option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is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always</a:t>
            </a:r>
            <a:r>
              <a:rPr sz="1300" spc="9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available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9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lang="en-US" sz="1300" spc="-25" dirty="0">
                <a:latin typeface="Aptos Display" panose="020B0004020202020204" pitchFamily="34" charset="0"/>
                <a:cs typeface="Times New Roman"/>
              </a:rPr>
              <a:t>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37453" y="948026"/>
            <a:ext cx="5108605" cy="3709481"/>
            <a:chOff x="3637453" y="948026"/>
            <a:chExt cx="5108605" cy="3709481"/>
          </a:xfrm>
        </p:grpSpPr>
        <p:pic>
          <p:nvPicPr>
            <p:cNvPr id="13" name="object 13"/>
            <p:cNvPicPr/>
            <p:nvPr/>
          </p:nvPicPr>
          <p:blipFill rotWithShape="1">
            <a:blip r:embed="rId6" cstate="print"/>
            <a:srcRect t="1291"/>
            <a:stretch/>
          </p:blipFill>
          <p:spPr>
            <a:xfrm>
              <a:off x="3637454" y="948026"/>
              <a:ext cx="5092096" cy="19390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 rotWithShape="1">
            <a:blip r:embed="rId7" cstate="print"/>
            <a:srcRect b="25245"/>
            <a:stretch/>
          </p:blipFill>
          <p:spPr>
            <a:xfrm>
              <a:off x="3637453" y="2978494"/>
              <a:ext cx="5108605" cy="167901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28649" y="2728788"/>
            <a:ext cx="2545080" cy="6723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Search,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send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price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offer,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and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purchase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ticket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client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directly</a:t>
            </a:r>
            <a:r>
              <a:rPr sz="1300" spc="16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6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platform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748850" y="4865937"/>
            <a:ext cx="11252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Other</a:t>
            </a:r>
            <a:r>
              <a:rPr sz="1400" spc="-6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2925" y="147687"/>
            <a:ext cx="191349" cy="683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2168" y="147690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171" rIns="0" bIns="0" rtlCol="0">
            <a:spAutoFit/>
          </a:bodyPr>
          <a:lstStyle/>
          <a:p>
            <a:pPr marL="167767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BeNeRail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8525" y="1118913"/>
            <a:ext cx="3367676" cy="176003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83820">
              <a:lnSpc>
                <a:spcPts val="1650"/>
              </a:lnSpc>
              <a:spcBef>
                <a:spcPts val="1650"/>
              </a:spcBef>
            </a:pPr>
            <a:r>
              <a:rPr sz="1300" spc="-10" dirty="0" err="1">
                <a:latin typeface="Aptos Display" panose="020B0004020202020204" pitchFamily="34" charset="0"/>
                <a:cs typeface="Calibri"/>
              </a:rPr>
              <a:t>BeNeRail</a:t>
            </a:r>
            <a:r>
              <a:rPr sz="1300" spc="-45" dirty="0">
                <a:latin typeface="Aptos Display" panose="020B0004020202020204" pitchFamily="34" charset="0"/>
                <a:cs typeface="Calibri"/>
              </a:rPr>
              <a:t> </a:t>
            </a:r>
            <a:r>
              <a:rPr lang="en-US" sz="1300" spc="-45" dirty="0">
                <a:latin typeface="Aptos Display" panose="020B0004020202020204" pitchFamily="34" charset="0"/>
                <a:cs typeface="Calibri"/>
              </a:rPr>
              <a:t>option can be found on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search</a:t>
            </a:r>
            <a:r>
              <a:rPr lang="en-US" sz="1300" dirty="0">
                <a:latin typeface="Aptos Display" panose="020B0004020202020204" pitchFamily="34" charset="0"/>
                <a:cs typeface="Calibri"/>
              </a:rPr>
              <a:t> screen</a:t>
            </a:r>
            <a:r>
              <a:rPr sz="1300" spc="-4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under</a:t>
            </a:r>
            <a:r>
              <a:rPr sz="1300" spc="-45" dirty="0">
                <a:latin typeface="Aptos Display" panose="020B0004020202020204" pitchFamily="34" charset="0"/>
                <a:cs typeface="Calibri"/>
              </a:rPr>
              <a:t> </a:t>
            </a:r>
            <a:r>
              <a:rPr lang="en-US" sz="1300" spc="-45" dirty="0">
                <a:latin typeface="Aptos Display" panose="020B0004020202020204" pitchFamily="34" charset="0"/>
                <a:cs typeface="Calibri"/>
              </a:rPr>
              <a:t>the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‘EU</a:t>
            </a:r>
            <a:r>
              <a:rPr sz="1300" spc="-4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Rail’</a:t>
            </a:r>
            <a:r>
              <a:rPr sz="1300" spc="-4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label.</a:t>
            </a:r>
            <a:endParaRPr sz="1300" dirty="0">
              <a:latin typeface="Aptos Display" panose="020B0004020202020204" pitchFamily="34" charset="0"/>
              <a:cs typeface="Calibri"/>
            </a:endParaRPr>
          </a:p>
          <a:p>
            <a:pPr marL="12700" marR="540385">
              <a:lnSpc>
                <a:spcPts val="1650"/>
              </a:lnSpc>
              <a:spcBef>
                <a:spcPts val="1650"/>
              </a:spcBef>
            </a:pPr>
            <a:r>
              <a:rPr sz="1300" dirty="0">
                <a:latin typeface="Aptos Display" panose="020B0004020202020204" pitchFamily="34" charset="0"/>
                <a:cs typeface="Calibri"/>
              </a:rPr>
              <a:t>Follow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the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search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and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selection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process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Calibri"/>
              </a:rPr>
              <a:t>to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purchase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your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tickets</a:t>
            </a:r>
            <a:endParaRPr sz="1300" dirty="0">
              <a:latin typeface="Aptos Display" panose="020B0004020202020204" pitchFamily="34" charset="0"/>
              <a:cs typeface="Calibri"/>
            </a:endParaRPr>
          </a:p>
          <a:p>
            <a:pPr marL="12700" marR="5080">
              <a:lnSpc>
                <a:spcPts val="1650"/>
              </a:lnSpc>
              <a:spcBef>
                <a:spcPts val="1650"/>
              </a:spcBef>
            </a:pPr>
            <a:r>
              <a:rPr sz="1300" spc="-10" dirty="0">
                <a:latin typeface="Aptos Display" panose="020B0004020202020204" pitchFamily="34" charset="0"/>
                <a:cs typeface="Calibri"/>
              </a:rPr>
              <a:t>BeNeRail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also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offers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other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suppliers’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tickets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-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Calibri"/>
              </a:rPr>
              <a:t>such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as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DeutscheBahn,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SNCF,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Thalys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Calibri"/>
              </a:rPr>
              <a:t>etc’</a:t>
            </a:r>
            <a:endParaRPr sz="1300" dirty="0">
              <a:latin typeface="Aptos Display" panose="020B0004020202020204" pitchFamily="34" charset="0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4600" y="983413"/>
            <a:ext cx="4242704" cy="36131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748850" y="4865937"/>
            <a:ext cx="11252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Other</a:t>
            </a:r>
            <a:r>
              <a:rPr sz="1400" spc="-6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2925" y="147687"/>
            <a:ext cx="191349" cy="683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2168" y="147690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13032" y="48117"/>
            <a:ext cx="4716696" cy="663064"/>
          </a:xfrm>
          <a:prstGeom prst="rect">
            <a:avLst/>
          </a:prstGeom>
        </p:spPr>
        <p:txBody>
          <a:bodyPr vert="horz" wrap="square" lIns="0" tIns="245171" rIns="0" bIns="0" rtlCol="0">
            <a:spAutoFit/>
          </a:bodyPr>
          <a:lstStyle/>
          <a:p>
            <a:pPr marL="1677670">
              <a:lnSpc>
                <a:spcPct val="100000"/>
              </a:lnSpc>
              <a:spcBef>
                <a:spcPts val="100"/>
              </a:spcBef>
            </a:pPr>
            <a:r>
              <a:rPr lang="en-US" spc="-30" dirty="0"/>
              <a:t>Deutsche Bahn</a:t>
            </a:r>
            <a:endParaRPr spc="-30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11" y="4782506"/>
            <a:ext cx="329242" cy="327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4894" y="1123950"/>
            <a:ext cx="3367676" cy="24129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83820">
              <a:lnSpc>
                <a:spcPts val="1650"/>
              </a:lnSpc>
              <a:spcBef>
                <a:spcPts val="1650"/>
              </a:spcBef>
            </a:pPr>
            <a:r>
              <a:rPr lang="en-US" sz="1300" spc="-10" dirty="0">
                <a:latin typeface="Aptos Display" panose="020B0004020202020204" pitchFamily="34" charset="0"/>
                <a:cs typeface="Calibri"/>
              </a:rPr>
              <a:t>Deutsche Bahn will be available under Additional Products menu for Corporate travelers.</a:t>
            </a:r>
            <a:endParaRPr sz="1300" dirty="0">
              <a:latin typeface="Aptos Display" panose="020B0004020202020204" pitchFamily="34" charset="0"/>
              <a:cs typeface="Calibri"/>
            </a:endParaRPr>
          </a:p>
          <a:p>
            <a:pPr marL="12700" marR="540385">
              <a:lnSpc>
                <a:spcPts val="1650"/>
              </a:lnSpc>
              <a:spcBef>
                <a:spcPts val="1650"/>
              </a:spcBef>
            </a:pPr>
            <a:r>
              <a:rPr sz="1300" dirty="0">
                <a:latin typeface="Aptos Display" panose="020B0004020202020204" pitchFamily="34" charset="0"/>
                <a:cs typeface="Calibri"/>
              </a:rPr>
              <a:t>Follow</a:t>
            </a:r>
            <a:r>
              <a:rPr sz="1300" spc="-35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the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search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and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selection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process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Calibri"/>
              </a:rPr>
              <a:t>to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purchase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dirty="0">
                <a:latin typeface="Aptos Display" panose="020B0004020202020204" pitchFamily="34" charset="0"/>
                <a:cs typeface="Calibri"/>
              </a:rPr>
              <a:t>your</a:t>
            </a:r>
            <a:r>
              <a:rPr sz="1300" spc="-30" dirty="0">
                <a:latin typeface="Aptos Display" panose="020B0004020202020204" pitchFamily="34" charset="0"/>
                <a:cs typeface="Calibri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Calibri"/>
              </a:rPr>
              <a:t>tickets</a:t>
            </a:r>
            <a:r>
              <a:rPr lang="en-US" sz="1300" spc="-10">
                <a:latin typeface="Aptos Display" panose="020B0004020202020204" pitchFamily="34" charset="0"/>
                <a:cs typeface="Calibri"/>
              </a:rPr>
              <a:t>. </a:t>
            </a:r>
            <a:br>
              <a:rPr lang="en-US" sz="1300" spc="-10">
                <a:latin typeface="Aptos Display" panose="020B0004020202020204" pitchFamily="34" charset="0"/>
                <a:cs typeface="Calibri"/>
              </a:rPr>
            </a:br>
            <a:br>
              <a:rPr lang="en-US" sz="1300" spc="-10">
                <a:latin typeface="Aptos Display" panose="020B0004020202020204" pitchFamily="34" charset="0"/>
                <a:cs typeface="Calibri"/>
              </a:rPr>
            </a:br>
            <a:r>
              <a:rPr lang="en-US" sz="1300" spc="-10">
                <a:latin typeface="Aptos Display" panose="020B0004020202020204" pitchFamily="34" charset="0"/>
                <a:cs typeface="Calibri"/>
              </a:rPr>
              <a:t>Please </a:t>
            </a:r>
            <a:r>
              <a:rPr lang="en-US" sz="1300" spc="-10" dirty="0">
                <a:latin typeface="Aptos Display" panose="020B0004020202020204" pitchFamily="34" charset="0"/>
                <a:cs typeface="Calibri"/>
              </a:rPr>
              <a:t>note that the booking is made directly on DB website and it’s important to continue with the flow back to Atriis to make sure the PNR/Segment in GDS is created.</a:t>
            </a:r>
            <a:endParaRPr sz="1300" dirty="0">
              <a:latin typeface="Aptos Display" panose="020B0004020202020204" pitchFamily="34" charset="0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774" y="4792600"/>
            <a:ext cx="1037472" cy="3069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748850" y="4865937"/>
            <a:ext cx="11252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dirty="0">
                <a:solidFill>
                  <a:srgbClr val="434343"/>
                </a:solidFill>
                <a:latin typeface="Calibri"/>
                <a:cs typeface="Calibri"/>
              </a:rPr>
              <a:t>Other</a:t>
            </a:r>
            <a:r>
              <a:rPr sz="1400" spc="-60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38E5A4-461B-7CB6-ED60-B51E0D634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570" y="1098511"/>
            <a:ext cx="5086979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8924"/>
            <a:ext cx="9144000" cy="394970"/>
            <a:chOff x="0" y="4748924"/>
            <a:chExt cx="9144000" cy="394970"/>
          </a:xfrm>
        </p:grpSpPr>
        <p:sp>
          <p:nvSpPr>
            <p:cNvPr id="3" name="object 3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9549" y="4782506"/>
              <a:ext cx="329242" cy="327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1" y="4817746"/>
              <a:ext cx="1275656" cy="2567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748924"/>
              <a:ext cx="9144000" cy="394970"/>
            </a:xfrm>
            <a:custGeom>
              <a:avLst/>
              <a:gdLst/>
              <a:ahLst/>
              <a:cxnLst/>
              <a:rect l="l" t="t" r="r" b="b"/>
              <a:pathLst>
                <a:path w="9144000" h="394970">
                  <a:moveTo>
                    <a:pt x="9143999" y="394799"/>
                  </a:moveTo>
                  <a:lnTo>
                    <a:pt x="0" y="3947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4799"/>
                  </a:lnTo>
                  <a:close/>
                </a:path>
              </a:pathLst>
            </a:custGeom>
            <a:solidFill>
              <a:srgbClr val="EEE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191231"/>
            <a:ext cx="191349" cy="683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6503" y="159545"/>
            <a:ext cx="191355" cy="68332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4394" y="86230"/>
            <a:ext cx="4716696" cy="663064"/>
          </a:xfrm>
          <a:prstGeom prst="rect">
            <a:avLst/>
          </a:prstGeom>
        </p:spPr>
        <p:txBody>
          <a:bodyPr vert="horz" wrap="square" lIns="0" tIns="245171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Aptos Display" panose="020B0004020202020204" pitchFamily="34" charset="0"/>
              </a:rPr>
              <a:t>Corporate</a:t>
            </a:r>
            <a:r>
              <a:rPr spc="-75" dirty="0">
                <a:latin typeface="Aptos Display" panose="020B0004020202020204" pitchFamily="34" charset="0"/>
              </a:rPr>
              <a:t> </a:t>
            </a:r>
            <a:r>
              <a:rPr spc="-30" dirty="0">
                <a:latin typeface="Aptos Display" panose="020B0004020202020204" pitchFamily="34" charset="0"/>
              </a:rPr>
              <a:t>Context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111" y="4782756"/>
            <a:ext cx="329242" cy="32714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92195" y="1105533"/>
            <a:ext cx="6359610" cy="233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platform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allows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store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3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display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account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Times New Roman"/>
              </a:rPr>
              <a:t>real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time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both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online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offline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accounts.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This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means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that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0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agents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0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0" dirty="0">
                <a:latin typeface="Aptos Display" panose="020B0004020202020204" pitchFamily="34" charset="0"/>
                <a:cs typeface="Times New Roman"/>
              </a:rPr>
              <a:t>have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access</a:t>
            </a:r>
            <a:r>
              <a:rPr sz="1300" spc="17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to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speciﬁc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negotiated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rates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all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products,</a:t>
            </a:r>
            <a:r>
              <a:rPr sz="1300" spc="17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supplier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preferences,</a:t>
            </a:r>
            <a:r>
              <a:rPr sz="1300" spc="18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travel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policy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information,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approval flows,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reference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ﬁelds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other</a:t>
            </a:r>
            <a:r>
              <a:rPr lang="en-US" sz="1300" dirty="0">
                <a:latin typeface="Aptos Display" panose="020B0004020202020204" pitchFamily="34" charset="0"/>
                <a:cs typeface="Times New Roman"/>
              </a:rPr>
              <a:t> corporate-related</a:t>
            </a:r>
            <a:r>
              <a:rPr sz="1300" spc="18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items.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414655">
              <a:lnSpc>
                <a:spcPct val="116100"/>
              </a:lnSpc>
              <a:spcBef>
                <a:spcPts val="5"/>
              </a:spcBef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information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displayed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throughout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booking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process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25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25" dirty="0">
                <a:latin typeface="Aptos Display" panose="020B0004020202020204" pitchFamily="34" charset="0"/>
                <a:cs typeface="Times New Roman"/>
              </a:rPr>
              <a:t>is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in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click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before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start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working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on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trip.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300" dirty="0">
              <a:latin typeface="Aptos Display" panose="020B0004020202020204" pitchFamily="34" charset="0"/>
              <a:cs typeface="Times New Roman"/>
            </a:endParaRPr>
          </a:p>
          <a:p>
            <a:pPr marL="12700" marR="164465">
              <a:lnSpc>
                <a:spcPct val="116100"/>
              </a:lnSpc>
            </a:pPr>
            <a:r>
              <a:rPr sz="1300" dirty="0">
                <a:latin typeface="Aptos Display" panose="020B0004020202020204" pitchFamily="34" charset="0"/>
                <a:cs typeface="Times New Roman"/>
              </a:rPr>
              <a:t>Whichever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product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you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are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searching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for,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simply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look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for</a:t>
            </a:r>
            <a:r>
              <a:rPr sz="1300" spc="11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“Related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account”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ﬁeld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and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select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account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name.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300" spc="114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do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dirty="0">
                <a:latin typeface="Aptos Display" panose="020B0004020202020204" pitchFamily="34" charset="0"/>
                <a:cs typeface="Times New Roman"/>
              </a:rPr>
              <a:t>the</a:t>
            </a:r>
            <a:r>
              <a:rPr sz="1300" spc="120" dirty="0">
                <a:latin typeface="Aptos Display" panose="020B0004020202020204" pitchFamily="34" charset="0"/>
                <a:cs typeface="Times New Roman"/>
              </a:rPr>
              <a:t> </a:t>
            </a:r>
            <a:r>
              <a:rPr sz="1300" spc="-10" dirty="0">
                <a:latin typeface="Aptos Display" panose="020B0004020202020204" pitchFamily="34" charset="0"/>
                <a:cs typeface="Times New Roman"/>
              </a:rPr>
              <a:t>rest!</a:t>
            </a:r>
            <a:endParaRPr sz="1300" dirty="0"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2175" y="3802362"/>
            <a:ext cx="2305049" cy="7905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862" y="4792600"/>
            <a:ext cx="1037472" cy="3069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069025" y="4866188"/>
            <a:ext cx="19907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General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Recommendations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135"/>
            <a:chOff x="0" y="0"/>
            <a:chExt cx="9144000" cy="5144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001" y="4792842"/>
              <a:ext cx="308925" cy="3069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352089" cy="47489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74" y="4792775"/>
              <a:ext cx="1037472" cy="306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0141" y="1906299"/>
              <a:ext cx="1729156" cy="51463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79201" y="2846469"/>
            <a:ext cx="12814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Source Sans 3 Light"/>
              </a:rPr>
              <a:t>Booking</a:t>
            </a:r>
            <a:r>
              <a:rPr sz="1600" b="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Source Sans 3 Light"/>
              </a:rPr>
              <a:t> </a:t>
            </a:r>
            <a:r>
              <a:rPr sz="1600" b="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Source Sans 3 Light"/>
              </a:rPr>
              <a:t>Flow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Source Sans 3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1118" y="2641931"/>
            <a:ext cx="1099820" cy="91440"/>
          </a:xfrm>
          <a:custGeom>
            <a:avLst/>
            <a:gdLst/>
            <a:ahLst/>
            <a:cxnLst/>
            <a:rect l="l" t="t" r="r" b="b"/>
            <a:pathLst>
              <a:path w="1099820" h="91439">
                <a:moveTo>
                  <a:pt x="1099199" y="90899"/>
                </a:moveTo>
                <a:lnTo>
                  <a:pt x="0" y="90899"/>
                </a:lnTo>
                <a:lnTo>
                  <a:pt x="0" y="0"/>
                </a:lnTo>
                <a:lnTo>
                  <a:pt x="1099199" y="0"/>
                </a:lnTo>
                <a:lnTo>
                  <a:pt x="1099199" y="90899"/>
                </a:lnTo>
                <a:close/>
              </a:path>
            </a:pathLst>
          </a:custGeom>
          <a:solidFill>
            <a:srgbClr val="F9A7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963" y="258160"/>
            <a:ext cx="44342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ptos Display" panose="020B0004020202020204" pitchFamily="34" charset="0"/>
              </a:rPr>
              <a:t>Client’s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request</a:t>
            </a:r>
            <a:r>
              <a:rPr spc="10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and</a:t>
            </a:r>
            <a:r>
              <a:rPr spc="10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New</a:t>
            </a:r>
            <a:r>
              <a:rPr spc="5" dirty="0">
                <a:latin typeface="Aptos Display" panose="020B0004020202020204" pitchFamily="34" charset="0"/>
              </a:rPr>
              <a:t> </a:t>
            </a:r>
            <a:r>
              <a:rPr spc="-40" dirty="0">
                <a:latin typeface="Aptos Display" panose="020B0004020202020204" pitchFamily="34" charset="0"/>
              </a:rPr>
              <a:t>Trip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761" y="478275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130520"/>
            <a:ext cx="2685950" cy="2996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Upon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receiving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request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for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travel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or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information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from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client,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please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start</a:t>
            </a:r>
            <a:r>
              <a:rPr sz="12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by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opening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new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trip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on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</a:t>
            </a:r>
            <a:r>
              <a:rPr sz="12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platform.</a:t>
            </a:r>
            <a:r>
              <a:rPr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Each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trip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is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unique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and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should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be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only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used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once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for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same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initial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traveler(s).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STHupo" panose="020B0503020204020204" pitchFamily="2" charset="-122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STHupo" panose="020B0503020204020204" pitchFamily="2" charset="-122"/>
              <a:cs typeface="Times New Roman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Once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new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trip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is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open,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you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can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search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for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flights,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hotels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and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cars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all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at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once,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use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corporate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context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or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add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traveler(s)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to</a:t>
            </a:r>
            <a:r>
              <a:rPr sz="1200" spc="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apply</a:t>
            </a:r>
            <a:r>
              <a:rPr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lang="en-US" sz="12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 relevant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corporate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account info.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STHupo" panose="020B0503020204020204" pitchFamily="2" charset="-122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STHupo" panose="020B0503020204020204" pitchFamily="2" charset="-122"/>
              <a:cs typeface="Times New Roman"/>
            </a:endParaRPr>
          </a:p>
          <a:p>
            <a:pPr marL="12700" marR="214629">
              <a:lnSpc>
                <a:spcPct val="114599"/>
              </a:lnSpc>
              <a:spcBef>
                <a:spcPts val="5"/>
              </a:spcBef>
            </a:pPr>
            <a:r>
              <a:rPr sz="1200" spc="-35" dirty="0">
                <a:solidFill>
                  <a:srgbClr val="C00000"/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IMPORTANT</a:t>
            </a:r>
            <a:r>
              <a:rPr sz="12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: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Please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note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</a:t>
            </a:r>
            <a:r>
              <a:rPr sz="1200" spc="10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number</a:t>
            </a:r>
            <a:r>
              <a:rPr sz="1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of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travelers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must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be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speciﬁed</a:t>
            </a:r>
            <a:r>
              <a:rPr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before</a:t>
            </a:r>
            <a:r>
              <a:rPr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the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STHupo" panose="020B0503020204020204" pitchFamily="2" charset="-122"/>
                <a:cs typeface="Times New Roman"/>
              </a:rPr>
              <a:t>search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STHupo" panose="020B0503020204020204" pitchFamily="2" charset="-122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7730" y="1130520"/>
            <a:ext cx="5528044" cy="35919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Working</a:t>
            </a:r>
            <a:r>
              <a:rPr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with</a:t>
            </a:r>
            <a:r>
              <a:rPr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the</a:t>
            </a:r>
            <a:r>
              <a:rPr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search</a:t>
            </a:r>
            <a:r>
              <a:rPr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086" y="478275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000" y="1192137"/>
            <a:ext cx="2990750" cy="3027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875">
              <a:lnSpc>
                <a:spcPct val="1161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Flight</a:t>
            </a:r>
            <a:r>
              <a:rPr sz="12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results</a:t>
            </a:r>
            <a:r>
              <a:rPr sz="12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from</a:t>
            </a:r>
            <a:r>
              <a:rPr sz="1200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all</a:t>
            </a:r>
            <a:r>
              <a:rPr sz="12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sources</a:t>
            </a:r>
            <a:r>
              <a:rPr sz="12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become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available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after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20320">
              <a:lnSpc>
                <a:spcPct val="116100"/>
              </a:lnSpc>
              <a:spcBef>
                <a:spcPts val="5"/>
              </a:spcBef>
            </a:pP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may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use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different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ﬁlters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narrow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 list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down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precise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options</a:t>
            </a:r>
            <a:r>
              <a:rPr sz="1200" spc="14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that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suit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your</a:t>
            </a:r>
            <a:r>
              <a:rPr sz="12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client’s</a:t>
            </a:r>
            <a:r>
              <a:rPr sz="12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request.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5080">
              <a:lnSpc>
                <a:spcPct val="116100"/>
              </a:lnSpc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Corporate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information,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such</a:t>
            </a:r>
            <a:r>
              <a:rPr sz="1200" spc="14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as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special</a:t>
            </a:r>
            <a:r>
              <a:rPr sz="12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fares,</a:t>
            </a:r>
            <a:r>
              <a:rPr sz="12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preferences</a:t>
            </a:r>
            <a:r>
              <a:rPr sz="12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and</a:t>
            </a:r>
            <a:r>
              <a:rPr sz="1200" spc="21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travel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policy</a:t>
            </a:r>
            <a:r>
              <a:rPr sz="12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will</a:t>
            </a:r>
            <a:r>
              <a:rPr sz="12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be</a:t>
            </a:r>
            <a:r>
              <a:rPr sz="1200" spc="6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applied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to the search if corporate account was specified.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14604">
              <a:lnSpc>
                <a:spcPct val="116100"/>
              </a:lnSpc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When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ready,</a:t>
            </a:r>
            <a:r>
              <a:rPr sz="12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you</a:t>
            </a:r>
            <a:r>
              <a:rPr sz="1200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can</a:t>
            </a:r>
            <a:r>
              <a:rPr sz="12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navigate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straight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to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the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hotel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results,</a:t>
            </a:r>
            <a:r>
              <a:rPr sz="1200" spc="17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without 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spending more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time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</a:t>
            </a:r>
            <a:r>
              <a:rPr sz="12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additional</a:t>
            </a:r>
            <a:r>
              <a:rPr sz="1200" spc="114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 </a:t>
            </a:r>
            <a:r>
              <a:rPr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searches</a:t>
            </a:r>
            <a:r>
              <a:rPr lang="en-US" sz="1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.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1192137"/>
            <a:ext cx="5466150" cy="2759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651" y="25677"/>
            <a:ext cx="4716696" cy="663076"/>
          </a:xfrm>
          <a:prstGeom prst="rect">
            <a:avLst/>
          </a:prstGeom>
        </p:spPr>
        <p:txBody>
          <a:bodyPr vert="horz" wrap="square" lIns="0" tIns="245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Aptos Display" panose="020B0004020202020204" pitchFamily="34" charset="0"/>
              </a:rPr>
              <a:t>Working</a:t>
            </a:r>
            <a:r>
              <a:rPr spc="15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with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the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dirty="0">
                <a:latin typeface="Aptos Display" panose="020B0004020202020204" pitchFamily="34" charset="0"/>
              </a:rPr>
              <a:t>search</a:t>
            </a:r>
            <a:r>
              <a:rPr spc="20" dirty="0">
                <a:latin typeface="Aptos Display" panose="020B0004020202020204" pitchFamily="34" charset="0"/>
              </a:rPr>
              <a:t> </a:t>
            </a:r>
            <a:r>
              <a:rPr spc="-10" dirty="0">
                <a:latin typeface="Aptos Display" panose="020B0004020202020204" pitchFamily="34" charset="0"/>
              </a:rPr>
              <a:t>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086" y="4782756"/>
            <a:ext cx="329242" cy="32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8600" y="1079800"/>
            <a:ext cx="3048000" cy="2795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For each flight result the platform will display the lowest fare at the main result page.</a:t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</a:b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</a:b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However, if a higher price or brand is required, you can always use ‘</a:t>
            </a:r>
            <a:r>
              <a:rPr sz="120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Additional pricing options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’ to book it. Alternatively, ‘</a:t>
            </a:r>
            <a:r>
              <a:rPr sz="1200" dirty="0">
                <a:solidFill>
                  <a:srgbClr val="F8A728"/>
                </a:solidFill>
                <a:latin typeface="Aptos Display" panose="020B0004020202020204" pitchFamily="34" charset="0"/>
                <a:cs typeface="Times New Roman"/>
              </a:rPr>
              <a:t>Check Availability</a:t>
            </a: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’ function will display the actual flight availability where you can hand pick your booking class by yourself.</a:t>
            </a: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cs typeface="Times New Roman"/>
            </a:endParaRPr>
          </a:p>
          <a:p>
            <a:pPr marL="12700" marR="71120">
              <a:lnSpc>
                <a:spcPct val="116100"/>
              </a:lnSpc>
              <a:spcBef>
                <a:spcPts val="5"/>
              </a:spcBef>
            </a:pPr>
            <a:r>
              <a:rPr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cs typeface="Times New Roman"/>
              </a:rPr>
              <a:t>Please note, the flight result page is the main area for working with different pricing options - this will not be available at the later stage in the trip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8650" y="1079800"/>
            <a:ext cx="5192950" cy="3195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49" y="4792600"/>
            <a:ext cx="1037472" cy="3069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3425" y="4865937"/>
            <a:ext cx="9906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spc="-10" dirty="0">
                <a:solidFill>
                  <a:srgbClr val="434343"/>
                </a:solidFill>
                <a:latin typeface="Calibri"/>
                <a:cs typeface="Calibri"/>
              </a:rPr>
              <a:t>Booking</a:t>
            </a:r>
            <a:r>
              <a:rPr sz="1400" spc="-15" dirty="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Calibri"/>
                <a:cs typeface="Calibri"/>
              </a:rPr>
              <a:t>Flow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260FA2C1BB54CB10732BFE0891D5E" ma:contentTypeVersion="17" ma:contentTypeDescription="Create a new document." ma:contentTypeScope="" ma:versionID="6b19e476543aa88ff9165eba8946072d">
  <xsd:schema xmlns:xsd="http://www.w3.org/2001/XMLSchema" xmlns:xs="http://www.w3.org/2001/XMLSchema" xmlns:p="http://schemas.microsoft.com/office/2006/metadata/properties" xmlns:ns2="eb69901f-085e-4047-8bf0-df21f66752f7" xmlns:ns3="83beb0eb-1240-430a-854b-aa1aedbeede0" targetNamespace="http://schemas.microsoft.com/office/2006/metadata/properties" ma:root="true" ma:fieldsID="c5f52031ce3202d67c0aa8b5990c5bab" ns2:_="" ns3:_="">
    <xsd:import namespace="eb69901f-085e-4047-8bf0-df21f66752f7"/>
    <xsd:import namespace="83beb0eb-1240-430a-854b-aa1aedbee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Inform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9901f-085e-4047-8bf0-df21f6675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Details" ma:index="14" nillable="true" ma:displayName="Details" ma:format="Dropdown" ma:internalName="Details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4099f0-e324-4b0b-ba8b-117c62f903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Information" ma:index="21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eb0eb-1240-430a-854b-aa1aedbee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4ab9b5d-68be-4cce-a503-a453c3ce32b6}" ma:internalName="TaxCatchAll" ma:showField="CatchAllData" ma:web="83beb0eb-1240-430a-854b-aa1aedbee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beb0eb-1240-430a-854b-aa1aedbeede0" xsi:nil="true"/>
    <Details xmlns="eb69901f-085e-4047-8bf0-df21f66752f7" xsi:nil="true"/>
    <lcf76f155ced4ddcb4097134ff3c332f xmlns="eb69901f-085e-4047-8bf0-df21f66752f7">
      <Terms xmlns="http://schemas.microsoft.com/office/infopath/2007/PartnerControls"/>
    </lcf76f155ced4ddcb4097134ff3c332f>
    <Information xmlns="eb69901f-085e-4047-8bf0-df21f66752f7" xsi:nil="true"/>
  </documentManagement>
</p:properties>
</file>

<file path=customXml/itemProps1.xml><?xml version="1.0" encoding="utf-8"?>
<ds:datastoreItem xmlns:ds="http://schemas.openxmlformats.org/officeDocument/2006/customXml" ds:itemID="{69D4B00E-418C-4CFC-9177-2404D7AD7C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6C87E-7DC5-4AFE-97B9-066F909F8F0B}"/>
</file>

<file path=customXml/itemProps3.xml><?xml version="1.0" encoding="utf-8"?>
<ds:datastoreItem xmlns:ds="http://schemas.openxmlformats.org/officeDocument/2006/customXml" ds:itemID="{56B16CFA-27D9-4C79-BA42-C93D72163C63}">
  <ds:schemaRefs>
    <ds:schemaRef ds:uri="http://schemas.microsoft.com/office/2006/metadata/properties"/>
    <ds:schemaRef ds:uri="http://schemas.microsoft.com/office/infopath/2007/PartnerControls"/>
    <ds:schemaRef ds:uri="83beb0eb-1240-430a-854b-aa1aedbeede0"/>
    <ds:schemaRef ds:uri="eb69901f-085e-4047-8bf0-df21f66752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11838</TotalTime>
  <Words>3724</Words>
  <Application>Microsoft Office PowerPoint</Application>
  <PresentationFormat>On-screen Show (16:9)</PresentationFormat>
  <Paragraphs>434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Aptos Display</vt:lpstr>
      <vt:lpstr>Calibri</vt:lpstr>
      <vt:lpstr>Times New Roman</vt:lpstr>
      <vt:lpstr>Office Theme</vt:lpstr>
      <vt:lpstr>PowerPoint Presentation</vt:lpstr>
      <vt:lpstr>Welcome!</vt:lpstr>
      <vt:lpstr>Available products</vt:lpstr>
      <vt:lpstr>Trip Deﬁnition</vt:lpstr>
      <vt:lpstr>Corporate Context</vt:lpstr>
      <vt:lpstr>PowerPoint Presentation</vt:lpstr>
      <vt:lpstr>Client’s request and New Trip</vt:lpstr>
      <vt:lpstr>Working with the search results</vt:lpstr>
      <vt:lpstr>Working with the search results</vt:lpstr>
      <vt:lpstr>Using price offer in results and trip cart</vt:lpstr>
      <vt:lpstr>Don’t forget other products!</vt:lpstr>
      <vt:lpstr>Adding meals, seats and optional services</vt:lpstr>
      <vt:lpstr>PowerPoint Presentation</vt:lpstr>
      <vt:lpstr>Adding/ changing FOP</vt:lpstr>
      <vt:lpstr>Vendor Remarks</vt:lpstr>
      <vt:lpstr>Ticketing and invoicing</vt:lpstr>
      <vt:lpstr>Booking for multiple travelers?</vt:lpstr>
      <vt:lpstr>Why online travel request is a great option for agent?</vt:lpstr>
      <vt:lpstr>PowerPoint Presentation</vt:lpstr>
      <vt:lpstr>Retrieving an existing trip</vt:lpstr>
      <vt:lpstr>Which changes can be performed on flight bookings?</vt:lpstr>
      <vt:lpstr>Which changes can be performed on flight bookings?</vt:lpstr>
      <vt:lpstr>How to handle split PNR?</vt:lpstr>
      <vt:lpstr>Sync trip with booking source</vt:lpstr>
      <vt:lpstr>Cancel | Void | Refund</vt:lpstr>
      <vt:lpstr>Cancel | Void | Refund</vt:lpstr>
      <vt:lpstr>Changes for other products</vt:lpstr>
      <vt:lpstr>PowerPoint Presentation</vt:lpstr>
      <vt:lpstr>Flight search methods for best results</vt:lpstr>
      <vt:lpstr>Working with flight results</vt:lpstr>
      <vt:lpstr>Corporate features</vt:lpstr>
      <vt:lpstr>Filtering and sorting</vt:lpstr>
      <vt:lpstr>PowerPoint Presentation</vt:lpstr>
      <vt:lpstr>Hotel parallel search</vt:lpstr>
      <vt:lpstr>Hotel parallel search</vt:lpstr>
      <vt:lpstr>Hotel search by landmark, address or POI</vt:lpstr>
      <vt:lpstr>Hotel result display modes</vt:lpstr>
      <vt:lpstr>PowerPoint Presentation</vt:lpstr>
      <vt:lpstr>Car rental: parallel search</vt:lpstr>
      <vt:lpstr>Airport and non-airport search</vt:lpstr>
      <vt:lpstr>Groundscope | Transferz</vt:lpstr>
      <vt:lpstr>PowerPoint Presentation</vt:lpstr>
      <vt:lpstr>Amtrak</vt:lpstr>
      <vt:lpstr>BeNeRail</vt:lpstr>
      <vt:lpstr>Deutsche Bahn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Berlin</dc:creator>
  <cp:lastModifiedBy>Celine Boulay</cp:lastModifiedBy>
  <cp:revision>1</cp:revision>
  <dcterms:created xsi:type="dcterms:W3CDTF">2024-01-08T15:08:34Z</dcterms:created>
  <dcterms:modified xsi:type="dcterms:W3CDTF">2024-11-04T08:24:08Z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0x010100599260FA2C1BB54CB10732BFE0891D5E</vt:lpwstr>
  </property>
  <property fmtid="{D5CDD505-2E9C-101B-9397-08002B2CF9AE}" pid="4" name="MediaServiceImageTags">
    <vt:lpwstr/>
  </property>
</Properties>
</file>